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56" r:id="rId4"/>
    <p:sldId id="259" r:id="rId5"/>
    <p:sldId id="257" r:id="rId6"/>
    <p:sldId id="262" r:id="rId7"/>
    <p:sldId id="260" r:id="rId8"/>
    <p:sldId id="261" r:id="rId9"/>
    <p:sldId id="263" r:id="rId10"/>
    <p:sldId id="285" r:id="rId11"/>
    <p:sldId id="284" r:id="rId12"/>
    <p:sldId id="286" r:id="rId13"/>
    <p:sldId id="287" r:id="rId14"/>
    <p:sldId id="288" r:id="rId15"/>
    <p:sldId id="291" r:id="rId16"/>
    <p:sldId id="266" r:id="rId17"/>
    <p:sldId id="267" r:id="rId18"/>
    <p:sldId id="269" r:id="rId19"/>
    <p:sldId id="272" r:id="rId20"/>
    <p:sldId id="290" r:id="rId21"/>
    <p:sldId id="273" r:id="rId22"/>
    <p:sldId id="268" r:id="rId23"/>
    <p:sldId id="270" r:id="rId24"/>
    <p:sldId id="271" r:id="rId25"/>
    <p:sldId id="274" r:id="rId26"/>
    <p:sldId id="277" r:id="rId27"/>
    <p:sldId id="292" r:id="rId28"/>
    <p:sldId id="293" r:id="rId29"/>
    <p:sldId id="294" r:id="rId30"/>
    <p:sldId id="282" r:id="rId31"/>
    <p:sldId id="28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3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B0510A-2840-5E5B-626C-928AD3FF4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CEA764-D7F8-F2CF-78C9-2D5797670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AD6349-3BA6-33D9-FF19-2FFA9B7E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183B0E-4284-6059-0C9D-4266F98EB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FD8C82-7A86-0267-EFB8-CE7BE014A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472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2EEB5-C1DD-ACB8-AC09-4C476E8C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B869CE1-2A5B-89D9-8EC6-A09F89DB8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B9CCC1-F65D-C556-2ECB-F3436A67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22C32E-7F94-874F-60C6-BE2BB2CD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D1DA72-E0C7-3EBE-A2BF-10B69FC9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061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C4DE0B1-1A18-EBE0-F544-EEFB4B5CC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B3B8802-7701-B0F9-536C-D35491BC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800C56-D81D-300A-792D-3C2A81812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B3354A-8EE0-3B01-F74D-D9CA2256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485BDA-7A9B-9A98-CBB0-6FEC677F1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68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1E3D0-DD19-AD84-CC22-BD8E885C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7676A4-F6D0-1818-1CDE-2D9C838C2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0846DB-951F-4CC3-B87B-5299A9C9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84B07C-3071-39F2-7AC4-6335996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3BC00E-CC4C-E489-6D11-63A43375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678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B5A265-707F-2DFF-F7B6-3FC89725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91EB9D-223C-9F0E-6743-45FBE8524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03FF3E-4A04-34BC-C5C9-6C90F5F8E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E295BE-E2BF-860F-94BE-9DD5D662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B78D7E-1FA0-ED8B-3626-351F8CC3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633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F2AA5-D417-7B0C-3B4F-5648342D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0C4698-22E5-5696-BFE3-A3FD35E8A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232B2A-459D-496D-E578-876AFAA64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EA1CC1-9BB3-EF18-F08C-3C7E2E22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C5B7FE-6D8A-8148-12A7-DEC36BDC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F25B2F-30C4-C46F-837C-55085F82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4171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C3E447-AEAC-B0DF-D165-58B3727E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3D8812-A6E9-6BDA-1EE1-9BC0D877F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410350-99C5-784B-020F-B20090C9C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29AC8D-04F5-6346-6217-C2197E2A9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11C477-8C93-6C97-A44D-247EDE86F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F4C946-BC76-B388-BD3D-2F710620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14A2DCB-E674-D19D-8E4F-FC0558DD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F3B6AE-F49F-CC70-272E-145FC222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602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E88141-F549-57FF-89D8-8B3334F2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811B3F-F31B-3321-047E-D402B397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FA49C9-9AAF-B1C2-A453-A384C80C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FD3144-B29F-4B74-5416-C5435B42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017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C380B5-81F5-F87D-D51E-989B69B8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688FCE9-8AE2-318D-C06E-11FCB669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618910-7EB7-48A1-DF8F-323E9F1D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0144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68DD73-8434-0DAC-AACC-7068F2ED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F90816-4341-6B06-8CA1-5D19D950C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3E7585-BF52-DC46-685D-C6D26DE7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FC3F5A-A81F-C1A8-4E24-5F10EEE0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8ED06B-8EBA-02A6-2D6A-F66109AA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2205D3-701B-4F6A-A08D-3F1F4282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7777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6015F-F074-4E5D-8996-E2499A0A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AFDE3F2-0ACC-7707-EA84-3A0F438DB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987B76-B8AC-820D-B142-825F4A76E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34C7A7-3826-A01D-8B8C-6C88F305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CF0DF8-ED70-830B-D62B-5C813729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A6A836-5916-3B59-F675-EE6CB3507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8538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FB7EF2-4697-5854-627B-63DB381D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4A5E35-EF7C-9959-165B-8B805581C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BF1D6F-4EFD-3A46-4793-4448F82F8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7E0F4-06ED-4B4B-ACDA-FE03EDFB7E10}" type="datetimeFigureOut">
              <a:rPr lang="fr-CA" smtClean="0"/>
              <a:t>2023-05-18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D0FB14-C32A-594F-43BB-606566030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C2C447-7208-ACB0-4B08-93A2140A1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8A3EE-EF3D-449F-B2F2-6C72C090786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307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7" name="Rectangle 1076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Développement informatique - All Services BtoB">
            <a:extLst>
              <a:ext uri="{FF2B5EF4-FFF2-40B4-BE49-F238E27FC236}">
                <a16:creationId xmlns:a16="http://schemas.microsoft.com/office/drawing/2014/main" id="{1EC15A04-D700-3ED0-3DDB-9DC361EB3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A10B7FF-19FD-C64E-2F0D-AFB91A3B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133" y="3506772"/>
            <a:ext cx="6372520" cy="849908"/>
          </a:xfrm>
        </p:spPr>
        <p:txBody>
          <a:bodyPr anchor="b">
            <a:normAutofit fontScale="90000"/>
          </a:bodyPr>
          <a:lstStyle/>
          <a:p>
            <a:r>
              <a:rPr lang="fr-CA" sz="3600" b="1" dirty="0"/>
              <a:t>Présentation des membres de l’équipe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9D407967-B0F3-5538-BFF1-25946A566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44022"/>
              </p:ext>
            </p:extLst>
          </p:nvPr>
        </p:nvGraphicFramePr>
        <p:xfrm>
          <a:off x="7164370" y="4793530"/>
          <a:ext cx="2969443" cy="1600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69443">
                  <a:extLst>
                    <a:ext uri="{9D8B030D-6E8A-4147-A177-3AD203B41FA5}">
                      <a16:colId xmlns:a16="http://schemas.microsoft.com/office/drawing/2014/main" val="3665129515"/>
                    </a:ext>
                  </a:extLst>
                </a:gridCol>
              </a:tblGrid>
              <a:tr h="15789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fr-CA" sz="18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Andolsi Dina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fr-CA" sz="18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Alkhatib Mohammad </a:t>
                      </a:r>
                      <a:r>
                        <a:rPr lang="fr-CA" sz="18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Raed</a:t>
                      </a:r>
                      <a:endParaRPr lang="fr-CA" sz="18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fr-CA" sz="1800" i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Pineda</a:t>
                      </a:r>
                      <a:r>
                        <a:rPr lang="fr-CA" sz="18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Rodriguez Luis Carlos</a:t>
                      </a:r>
                    </a:p>
                    <a:p>
                      <a:pPr algn="just"/>
                      <a:endParaRPr lang="fr-CA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446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703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ersonne, voiture, plein air, véhicule&#10;&#10;Description générée automatiquement">
            <a:extLst>
              <a:ext uri="{FF2B5EF4-FFF2-40B4-BE49-F238E27FC236}">
                <a16:creationId xmlns:a16="http://schemas.microsoft.com/office/drawing/2014/main" id="{8B8FC9F5-C0F4-377D-3C1C-2A233BAE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779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C734B67-5E41-C4A7-3C77-5CE960D5B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3517"/>
            <a:ext cx="9144000" cy="1612085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rgbClr val="FFFFFF"/>
                </a:solidFill>
              </a:rPr>
              <a:t>Présentation du prototype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29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B47BF2D-9AEF-4E41-32BB-21953225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9882091-41B6-528E-A3A9-759F8F30B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608" y="2889549"/>
            <a:ext cx="5763434" cy="1335942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Section 1 :</a:t>
            </a:r>
            <a:br>
              <a:rPr lang="en-US" sz="40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</a:t>
            </a:r>
            <a:r>
              <a:rPr lang="en-US" sz="4000" b="1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adaptatif</a:t>
            </a:r>
            <a:r>
              <a:rPr lang="en-US" sz="40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(responsive) </a:t>
            </a:r>
            <a:br>
              <a:rPr lang="en-US" sz="1900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2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'est-ce que l'authentification unique et comment l'utiliser ? - Capterra">
            <a:extLst>
              <a:ext uri="{FF2B5EF4-FFF2-40B4-BE49-F238E27FC236}">
                <a16:creationId xmlns:a16="http://schemas.microsoft.com/office/drawing/2014/main" id="{6CB9CF4E-9B20-4533-5548-2B5D17C58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r="3816" b="1"/>
          <a:stretch/>
        </p:blipFill>
        <p:spPr bwMode="auto">
          <a:xfrm>
            <a:off x="20" y="-2886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0539C2EC-31FD-85CB-D3DC-B00F88CE982C}"/>
              </a:ext>
            </a:extLst>
          </p:cNvPr>
          <p:cNvSpPr txBox="1">
            <a:spLocks/>
          </p:cNvSpPr>
          <p:nvPr/>
        </p:nvSpPr>
        <p:spPr>
          <a:xfrm>
            <a:off x="348608" y="2889549"/>
            <a:ext cx="5763434" cy="133594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Section 2 : 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Mécanisme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d'authentification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2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rreurs RH : ce que vous risquez ! - e2Time.com">
            <a:extLst>
              <a:ext uri="{FF2B5EF4-FFF2-40B4-BE49-F238E27FC236}">
                <a16:creationId xmlns:a16="http://schemas.microsoft.com/office/drawing/2014/main" id="{A36BD671-59E0-8E2E-6F25-656F2F2FE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F6243B-B6A0-2793-48AA-58533CB4C97A}"/>
              </a:ext>
            </a:extLst>
          </p:cNvPr>
          <p:cNvSpPr txBox="1">
            <a:spLocks/>
          </p:cNvSpPr>
          <p:nvPr/>
        </p:nvSpPr>
        <p:spPr>
          <a:xfrm>
            <a:off x="348607" y="2889549"/>
            <a:ext cx="5901363" cy="133594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Section 3 : </a:t>
            </a:r>
          </a:p>
          <a:p>
            <a:pPr algn="l"/>
            <a:r>
              <a:rPr lang="fr-FR" sz="3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Instrumentation et gestion d'erreurs</a:t>
            </a:r>
            <a:b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3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7" name="Rectangle 412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9" name="Rectangle 412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F6243B-B6A0-2793-48AA-58533CB4C97A}"/>
              </a:ext>
            </a:extLst>
          </p:cNvPr>
          <p:cNvSpPr txBox="1">
            <a:spLocks/>
          </p:cNvSpPr>
          <p:nvPr/>
        </p:nvSpPr>
        <p:spPr>
          <a:xfrm>
            <a:off x="1255060" y="5279511"/>
            <a:ext cx="9681882" cy="1082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Section 4 : </a:t>
            </a: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Programmation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défensive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validation </a:t>
            </a: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avant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-plan et </a:t>
            </a: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arrière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plan, SQL </a:t>
            </a: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paramé</a:t>
            </a:r>
            <a:endParaRPr lang="en-US" sz="3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4" descr="Archives des programmation - marclabs.com">
            <a:extLst>
              <a:ext uri="{FF2B5EF4-FFF2-40B4-BE49-F238E27FC236}">
                <a16:creationId xmlns:a16="http://schemas.microsoft.com/office/drawing/2014/main" id="{02D5395A-1FA9-DA63-39C7-8E3EDC6CD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49"/>
          <a:stretch/>
        </p:blipFill>
        <p:spPr bwMode="auto">
          <a:xfrm>
            <a:off x="20" y="-18844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4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E2A7037-04C1-CD62-A598-01D6738FA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7044" y="308275"/>
            <a:ext cx="6296481" cy="62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4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ersonne, voiture, plein air, véhicule&#10;&#10;Description générée automatiquement">
            <a:extLst>
              <a:ext uri="{FF2B5EF4-FFF2-40B4-BE49-F238E27FC236}">
                <a16:creationId xmlns:a16="http://schemas.microsoft.com/office/drawing/2014/main" id="{8B8FC9F5-C0F4-377D-3C1C-2A233BAE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779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C734B67-5E41-C4A7-3C77-5CE960D5B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3517"/>
            <a:ext cx="9144000" cy="1612085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rgbClr val="FFFFFF"/>
                </a:solidFill>
              </a:rPr>
              <a:t>Les technologies choisies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E4340C4-0067-714F-343E-CB15DD544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B3F615-6440-DA6D-845A-F5606ABE0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9089" y="461913"/>
            <a:ext cx="4282911" cy="58281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CA" sz="3500" dirty="0"/>
              <a:t>React.js</a:t>
            </a:r>
          </a:p>
          <a:p>
            <a:pPr>
              <a:lnSpc>
                <a:spcPct val="150000"/>
              </a:lnSpc>
            </a:pPr>
            <a:r>
              <a:rPr lang="fr-CA" sz="3500" dirty="0"/>
              <a:t>MongoDB</a:t>
            </a:r>
          </a:p>
          <a:p>
            <a:pPr>
              <a:lnSpc>
                <a:spcPct val="150000"/>
              </a:lnSpc>
            </a:pPr>
            <a:r>
              <a:rPr lang="fr-CA" sz="3500" dirty="0"/>
              <a:t>Bootstrap</a:t>
            </a:r>
          </a:p>
          <a:p>
            <a:pPr>
              <a:lnSpc>
                <a:spcPct val="150000"/>
              </a:lnSpc>
            </a:pPr>
            <a:r>
              <a:rPr lang="fr-CA" sz="3500" dirty="0"/>
              <a:t>MySQL</a:t>
            </a:r>
          </a:p>
          <a:p>
            <a:pPr>
              <a:lnSpc>
                <a:spcPct val="150000"/>
              </a:lnSpc>
            </a:pPr>
            <a:r>
              <a:rPr lang="fr-CA" sz="3500" dirty="0"/>
              <a:t>Docker</a:t>
            </a:r>
          </a:p>
          <a:p>
            <a:pPr>
              <a:lnSpc>
                <a:spcPct val="150000"/>
              </a:lnSpc>
            </a:pPr>
            <a:r>
              <a:rPr lang="fr-CA" sz="3500" dirty="0"/>
              <a:t>Node.js</a:t>
            </a:r>
          </a:p>
          <a:p>
            <a:pPr>
              <a:lnSpc>
                <a:spcPct val="150000"/>
              </a:lnSpc>
            </a:pPr>
            <a:r>
              <a:rPr lang="fr-CA" sz="3500" dirty="0"/>
              <a:t>Express.js</a:t>
            </a:r>
          </a:p>
        </p:txBody>
      </p:sp>
    </p:spTree>
    <p:extLst>
      <p:ext uri="{BB962C8B-B14F-4D97-AF65-F5344CB8AC3E}">
        <p14:creationId xmlns:p14="http://schemas.microsoft.com/office/powerpoint/2010/main" val="408440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6" name="Rectangle 8205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Your custom development solution with React JS| Ubidreams">
            <a:extLst>
              <a:ext uri="{FF2B5EF4-FFF2-40B4-BE49-F238E27FC236}">
                <a16:creationId xmlns:a16="http://schemas.microsoft.com/office/drawing/2014/main" id="{E727DC97-45B5-C446-03E2-791CC74AB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b="4831"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Freeform: Shape 8207">
            <a:extLst>
              <a:ext uri="{FF2B5EF4-FFF2-40B4-BE49-F238E27FC236}">
                <a16:creationId xmlns:a16="http://schemas.microsoft.com/office/drawing/2014/main" id="{C74F2646-08C7-4051-81DA-751C43A03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10" name="Freeform: Shape 8209">
            <a:extLst>
              <a:ext uri="{FF2B5EF4-FFF2-40B4-BE49-F238E27FC236}">
                <a16:creationId xmlns:a16="http://schemas.microsoft.com/office/drawing/2014/main" id="{DCD6552F-C98B-4FBA-842F-3EF2D5AC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F7DE893-507C-F674-FAA7-342C68166516}"/>
              </a:ext>
            </a:extLst>
          </p:cNvPr>
          <p:cNvSpPr txBox="1">
            <a:spLocks/>
          </p:cNvSpPr>
          <p:nvPr/>
        </p:nvSpPr>
        <p:spPr>
          <a:xfrm>
            <a:off x="1291314" y="760265"/>
            <a:ext cx="5886449" cy="1211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000" b="1" dirty="0"/>
              <a:t>React</a:t>
            </a:r>
          </a:p>
        </p:txBody>
      </p:sp>
      <p:sp>
        <p:nvSpPr>
          <p:cNvPr id="8212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5249" y="39510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7C8247-2FC4-7B08-08A3-215F9D5C7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799" y="1640264"/>
            <a:ext cx="5751481" cy="35453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700" dirty="0" err="1"/>
              <a:t>Bibliothèque</a:t>
            </a:r>
            <a:r>
              <a:rPr lang="en-US" sz="1700" dirty="0"/>
              <a:t> JavaScript </a:t>
            </a:r>
            <a:r>
              <a:rPr lang="en-US" sz="1700" dirty="0" err="1"/>
              <a:t>populaire</a:t>
            </a:r>
            <a:r>
              <a:rPr lang="en-US" sz="1700" dirty="0"/>
              <a:t>, </a:t>
            </a:r>
            <a:r>
              <a:rPr lang="en-US" sz="1700" dirty="0" err="1"/>
              <a:t>connue</a:t>
            </a:r>
            <a:r>
              <a:rPr lang="en-US" sz="1700" dirty="0"/>
              <a:t> pour </a:t>
            </a:r>
            <a:r>
              <a:rPr lang="en-US" sz="1700" dirty="0" err="1"/>
              <a:t>sa</a:t>
            </a:r>
            <a:r>
              <a:rPr lang="en-US" sz="1700" dirty="0"/>
              <a:t> </a:t>
            </a:r>
            <a:r>
              <a:rPr lang="en-US" sz="1700" dirty="0" err="1"/>
              <a:t>modularité</a:t>
            </a:r>
            <a:r>
              <a:rPr lang="en-US" sz="1700" dirty="0"/>
              <a:t> et </a:t>
            </a:r>
            <a:r>
              <a:rPr lang="en-US" sz="1700" dirty="0" err="1"/>
              <a:t>sa</a:t>
            </a:r>
            <a:r>
              <a:rPr lang="en-US" sz="1700" dirty="0"/>
              <a:t> </a:t>
            </a:r>
            <a:r>
              <a:rPr lang="en-US" sz="1700" dirty="0" err="1"/>
              <a:t>réactivité</a:t>
            </a:r>
            <a:r>
              <a:rPr lang="en-US" sz="17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700" dirty="0" err="1"/>
              <a:t>Créer</a:t>
            </a:r>
            <a:r>
              <a:rPr lang="en-US" sz="1700" dirty="0"/>
              <a:t> </a:t>
            </a:r>
            <a:r>
              <a:rPr lang="en-US" sz="1700" dirty="0" err="1"/>
              <a:t>une</a:t>
            </a:r>
            <a:r>
              <a:rPr lang="en-US" sz="1700" dirty="0"/>
              <a:t> interface </a:t>
            </a:r>
            <a:r>
              <a:rPr lang="en-US" sz="1700" dirty="0" err="1"/>
              <a:t>utilisateur</a:t>
            </a:r>
            <a:r>
              <a:rPr lang="en-US" sz="1700" dirty="0"/>
              <a:t> </a:t>
            </a:r>
            <a:r>
              <a:rPr lang="en-US" sz="1700" dirty="0" err="1"/>
              <a:t>attrayante</a:t>
            </a:r>
            <a:r>
              <a:rPr lang="en-US" sz="1700" dirty="0"/>
              <a:t> et reactive.</a:t>
            </a:r>
          </a:p>
          <a:p>
            <a:pPr>
              <a:lnSpc>
                <a:spcPct val="150000"/>
              </a:lnSpc>
            </a:pPr>
            <a:r>
              <a:rPr lang="en-US" sz="1700" dirty="0" err="1"/>
              <a:t>Offere</a:t>
            </a:r>
            <a:r>
              <a:rPr lang="en-US" sz="1700" dirty="0"/>
              <a:t> </a:t>
            </a:r>
            <a:r>
              <a:rPr lang="en-US" sz="1700" dirty="0" err="1"/>
              <a:t>une</a:t>
            </a:r>
            <a:r>
              <a:rPr lang="en-US" sz="1700" dirty="0"/>
              <a:t> </a:t>
            </a:r>
            <a:r>
              <a:rPr lang="en-US" sz="1700" dirty="0" err="1"/>
              <a:t>expérience</a:t>
            </a:r>
            <a:r>
              <a:rPr lang="en-US" sz="1700" dirty="0"/>
              <a:t> </a:t>
            </a:r>
            <a:r>
              <a:rPr lang="en-US" sz="1700" dirty="0" err="1"/>
              <a:t>fluide</a:t>
            </a:r>
            <a:r>
              <a:rPr lang="en-US" sz="1700" dirty="0"/>
              <a:t> et des performances </a:t>
            </a:r>
            <a:r>
              <a:rPr lang="en-US" sz="1700" dirty="0" err="1"/>
              <a:t>élevées</a:t>
            </a:r>
            <a:r>
              <a:rPr lang="en-US" sz="17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4336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8" name="Rectangle 11277">
            <a:extLst>
              <a:ext uri="{FF2B5EF4-FFF2-40B4-BE49-F238E27FC236}">
                <a16:creationId xmlns:a16="http://schemas.microsoft.com/office/drawing/2014/main" id="{BFCBA134-9932-4625-92F2-ADE52ACE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0" name="Freeform: Shape 11279">
            <a:extLst>
              <a:ext uri="{FF2B5EF4-FFF2-40B4-BE49-F238E27FC236}">
                <a16:creationId xmlns:a16="http://schemas.microsoft.com/office/drawing/2014/main" id="{78B28E4E-0110-46E1-92BB-3DB2BAA5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6095998" cy="1613646"/>
          </a:xfrm>
          <a:custGeom>
            <a:avLst/>
            <a:gdLst>
              <a:gd name="connsiteX0" fmla="*/ 0 w 7868507"/>
              <a:gd name="connsiteY0" fmla="*/ 0 h 1682351"/>
              <a:gd name="connsiteX1" fmla="*/ 7868507 w 7868507"/>
              <a:gd name="connsiteY1" fmla="*/ 0 h 1682351"/>
              <a:gd name="connsiteX2" fmla="*/ 7865866 w 7868507"/>
              <a:gd name="connsiteY2" fmla="*/ 1824 h 1682351"/>
              <a:gd name="connsiteX3" fmla="*/ 7837561 w 7868507"/>
              <a:gd name="connsiteY3" fmla="*/ 21679 h 1682351"/>
              <a:gd name="connsiteX4" fmla="*/ 7769454 w 7868507"/>
              <a:gd name="connsiteY4" fmla="*/ 43813 h 1682351"/>
              <a:gd name="connsiteX5" fmla="*/ 7695485 w 7868507"/>
              <a:gd name="connsiteY5" fmla="*/ 61050 h 1682351"/>
              <a:gd name="connsiteX6" fmla="*/ 7662356 w 7868507"/>
              <a:gd name="connsiteY6" fmla="*/ 73131 h 1682351"/>
              <a:gd name="connsiteX7" fmla="*/ 7602203 w 7868507"/>
              <a:gd name="connsiteY7" fmla="*/ 99894 h 1682351"/>
              <a:gd name="connsiteX8" fmla="*/ 7533256 w 7868507"/>
              <a:gd name="connsiteY8" fmla="*/ 141638 h 1682351"/>
              <a:gd name="connsiteX9" fmla="*/ 7516926 w 7868507"/>
              <a:gd name="connsiteY9" fmla="*/ 165418 h 1682351"/>
              <a:gd name="connsiteX10" fmla="*/ 7488994 w 7868507"/>
              <a:gd name="connsiteY10" fmla="*/ 178287 h 1682351"/>
              <a:gd name="connsiteX11" fmla="*/ 7478335 w 7868507"/>
              <a:gd name="connsiteY11" fmla="*/ 185700 h 1682351"/>
              <a:gd name="connsiteX12" fmla="*/ 7458526 w 7868507"/>
              <a:gd name="connsiteY12" fmla="*/ 189157 h 1682351"/>
              <a:gd name="connsiteX13" fmla="*/ 7419554 w 7868507"/>
              <a:gd name="connsiteY13" fmla="*/ 192546 h 1682351"/>
              <a:gd name="connsiteX14" fmla="*/ 7347574 w 7868507"/>
              <a:gd name="connsiteY14" fmla="*/ 213028 h 1682351"/>
              <a:gd name="connsiteX15" fmla="*/ 7205646 w 7868507"/>
              <a:gd name="connsiteY15" fmla="*/ 228570 h 1682351"/>
              <a:gd name="connsiteX16" fmla="*/ 7132082 w 7868507"/>
              <a:gd name="connsiteY16" fmla="*/ 240066 h 1682351"/>
              <a:gd name="connsiteX17" fmla="*/ 7026584 w 7868507"/>
              <a:gd name="connsiteY17" fmla="*/ 249305 h 1682351"/>
              <a:gd name="connsiteX18" fmla="*/ 6949796 w 7868507"/>
              <a:gd name="connsiteY18" fmla="*/ 259619 h 1682351"/>
              <a:gd name="connsiteX19" fmla="*/ 6850243 w 7868507"/>
              <a:gd name="connsiteY19" fmla="*/ 278486 h 1682351"/>
              <a:gd name="connsiteX20" fmla="*/ 6848972 w 7868507"/>
              <a:gd name="connsiteY20" fmla="*/ 279419 h 1682351"/>
              <a:gd name="connsiteX21" fmla="*/ 6833720 w 7868507"/>
              <a:gd name="connsiteY21" fmla="*/ 281340 h 1682351"/>
              <a:gd name="connsiteX22" fmla="*/ 6796601 w 7868507"/>
              <a:gd name="connsiteY22" fmla="*/ 279778 h 1682351"/>
              <a:gd name="connsiteX23" fmla="*/ 6793249 w 7868507"/>
              <a:gd name="connsiteY23" fmla="*/ 281365 h 1682351"/>
              <a:gd name="connsiteX24" fmla="*/ 6761214 w 7868507"/>
              <a:gd name="connsiteY24" fmla="*/ 283216 h 1682351"/>
              <a:gd name="connsiteX25" fmla="*/ 6761137 w 7868507"/>
              <a:gd name="connsiteY25" fmla="*/ 284040 h 1682351"/>
              <a:gd name="connsiteX26" fmla="*/ 6753708 w 7868507"/>
              <a:gd name="connsiteY26" fmla="*/ 288053 h 1682351"/>
              <a:gd name="connsiteX27" fmla="*/ 6738673 w 7868507"/>
              <a:gd name="connsiteY27" fmla="*/ 293899 h 1682351"/>
              <a:gd name="connsiteX28" fmla="*/ 6675177 w 7868507"/>
              <a:gd name="connsiteY28" fmla="*/ 319284 h 1682351"/>
              <a:gd name="connsiteX29" fmla="*/ 6668648 w 7868507"/>
              <a:gd name="connsiteY29" fmla="*/ 320128 h 1682351"/>
              <a:gd name="connsiteX30" fmla="*/ 6668596 w 7868507"/>
              <a:gd name="connsiteY30" fmla="*/ 320325 h 1682351"/>
              <a:gd name="connsiteX31" fmla="*/ 6661861 w 7868507"/>
              <a:gd name="connsiteY31" fmla="*/ 321574 h 1682351"/>
              <a:gd name="connsiteX32" fmla="*/ 6644079 w 7868507"/>
              <a:gd name="connsiteY32" fmla="*/ 323301 h 1682351"/>
              <a:gd name="connsiteX33" fmla="*/ 6640227 w 7868507"/>
              <a:gd name="connsiteY33" fmla="*/ 325063 h 1682351"/>
              <a:gd name="connsiteX34" fmla="*/ 6639422 w 7868507"/>
              <a:gd name="connsiteY34" fmla="*/ 327491 h 1682351"/>
              <a:gd name="connsiteX35" fmla="*/ 6617073 w 7868507"/>
              <a:gd name="connsiteY35" fmla="*/ 336554 h 1682351"/>
              <a:gd name="connsiteX36" fmla="*/ 6565938 w 7868507"/>
              <a:gd name="connsiteY36" fmla="*/ 354459 h 1682351"/>
              <a:gd name="connsiteX37" fmla="*/ 6506395 w 7868507"/>
              <a:gd name="connsiteY37" fmla="*/ 372715 h 1682351"/>
              <a:gd name="connsiteX38" fmla="*/ 6366803 w 7868507"/>
              <a:gd name="connsiteY38" fmla="*/ 421832 h 1682351"/>
              <a:gd name="connsiteX39" fmla="*/ 6245343 w 7868507"/>
              <a:gd name="connsiteY39" fmla="*/ 435559 h 1682351"/>
              <a:gd name="connsiteX40" fmla="*/ 6186762 w 7868507"/>
              <a:gd name="connsiteY40" fmla="*/ 449329 h 1682351"/>
              <a:gd name="connsiteX41" fmla="*/ 6151870 w 7868507"/>
              <a:gd name="connsiteY41" fmla="*/ 456667 h 1682351"/>
              <a:gd name="connsiteX42" fmla="*/ 6094791 w 7868507"/>
              <a:gd name="connsiteY42" fmla="*/ 467108 h 1682351"/>
              <a:gd name="connsiteX43" fmla="*/ 6094387 w 7868507"/>
              <a:gd name="connsiteY43" fmla="*/ 469288 h 1682351"/>
              <a:gd name="connsiteX44" fmla="*/ 6088888 w 7868507"/>
              <a:gd name="connsiteY44" fmla="*/ 472662 h 1682351"/>
              <a:gd name="connsiteX45" fmla="*/ 6079322 w 7868507"/>
              <a:gd name="connsiteY45" fmla="*/ 480342 h 1682351"/>
              <a:gd name="connsiteX46" fmla="*/ 6060058 w 7868507"/>
              <a:gd name="connsiteY46" fmla="*/ 490885 h 1682351"/>
              <a:gd name="connsiteX47" fmla="*/ 6059271 w 7868507"/>
              <a:gd name="connsiteY47" fmla="*/ 490563 h 1682351"/>
              <a:gd name="connsiteX48" fmla="*/ 6052214 w 7868507"/>
              <a:gd name="connsiteY48" fmla="*/ 491388 h 1682351"/>
              <a:gd name="connsiteX49" fmla="*/ 6004898 w 7868507"/>
              <a:gd name="connsiteY49" fmla="*/ 494385 h 1682351"/>
              <a:gd name="connsiteX50" fmla="*/ 5987859 w 7868507"/>
              <a:gd name="connsiteY50" fmla="*/ 504838 h 1682351"/>
              <a:gd name="connsiteX51" fmla="*/ 5984113 w 7868507"/>
              <a:gd name="connsiteY51" fmla="*/ 506697 h 1682351"/>
              <a:gd name="connsiteX52" fmla="*/ 5983909 w 7868507"/>
              <a:gd name="connsiteY52" fmla="*/ 506630 h 1682351"/>
              <a:gd name="connsiteX53" fmla="*/ 5979696 w 7868507"/>
              <a:gd name="connsiteY53" fmla="*/ 508387 h 1682351"/>
              <a:gd name="connsiteX54" fmla="*/ 5931986 w 7868507"/>
              <a:gd name="connsiteY54" fmla="*/ 510495 h 1682351"/>
              <a:gd name="connsiteX55" fmla="*/ 5873354 w 7868507"/>
              <a:gd name="connsiteY55" fmla="*/ 520717 h 1682351"/>
              <a:gd name="connsiteX56" fmla="*/ 5843006 w 7868507"/>
              <a:gd name="connsiteY56" fmla="*/ 525739 h 1682351"/>
              <a:gd name="connsiteX57" fmla="*/ 5825737 w 7868507"/>
              <a:gd name="connsiteY57" fmla="*/ 530029 h 1682351"/>
              <a:gd name="connsiteX58" fmla="*/ 5812271 w 7868507"/>
              <a:gd name="connsiteY58" fmla="*/ 536366 h 1682351"/>
              <a:gd name="connsiteX59" fmla="*/ 5683965 w 7868507"/>
              <a:gd name="connsiteY59" fmla="*/ 605660 h 1682351"/>
              <a:gd name="connsiteX60" fmla="*/ 5572324 w 7868507"/>
              <a:gd name="connsiteY60" fmla="*/ 625027 h 1682351"/>
              <a:gd name="connsiteX61" fmla="*/ 5556903 w 7868507"/>
              <a:gd name="connsiteY61" fmla="*/ 628786 h 1682351"/>
              <a:gd name="connsiteX62" fmla="*/ 5553544 w 7868507"/>
              <a:gd name="connsiteY62" fmla="*/ 627847 h 1682351"/>
              <a:gd name="connsiteX63" fmla="*/ 5526889 w 7868507"/>
              <a:gd name="connsiteY63" fmla="*/ 632098 h 1682351"/>
              <a:gd name="connsiteX64" fmla="*/ 5521078 w 7868507"/>
              <a:gd name="connsiteY64" fmla="*/ 637584 h 1682351"/>
              <a:gd name="connsiteX65" fmla="*/ 5512534 w 7868507"/>
              <a:gd name="connsiteY65" fmla="*/ 637267 h 1682351"/>
              <a:gd name="connsiteX66" fmla="*/ 5474353 w 7868507"/>
              <a:gd name="connsiteY66" fmla="*/ 648039 h 1682351"/>
              <a:gd name="connsiteX67" fmla="*/ 5470584 w 7868507"/>
              <a:gd name="connsiteY67" fmla="*/ 648039 h 1682351"/>
              <a:gd name="connsiteX68" fmla="*/ 5467496 w 7868507"/>
              <a:gd name="connsiteY68" fmla="*/ 650003 h 1682351"/>
              <a:gd name="connsiteX69" fmla="*/ 5462885 w 7868507"/>
              <a:gd name="connsiteY69" fmla="*/ 649269 h 1682351"/>
              <a:gd name="connsiteX70" fmla="*/ 5461190 w 7868507"/>
              <a:gd name="connsiteY70" fmla="*/ 650833 h 1682351"/>
              <a:gd name="connsiteX71" fmla="*/ 5438256 w 7868507"/>
              <a:gd name="connsiteY71" fmla="*/ 650162 h 1682351"/>
              <a:gd name="connsiteX72" fmla="*/ 5425515 w 7868507"/>
              <a:gd name="connsiteY72" fmla="*/ 650724 h 1682351"/>
              <a:gd name="connsiteX73" fmla="*/ 5399851 w 7868507"/>
              <a:gd name="connsiteY73" fmla="*/ 648648 h 1682351"/>
              <a:gd name="connsiteX74" fmla="*/ 5395578 w 7868507"/>
              <a:gd name="connsiteY74" fmla="*/ 651245 h 1682351"/>
              <a:gd name="connsiteX75" fmla="*/ 5357693 w 7868507"/>
              <a:gd name="connsiteY75" fmla="*/ 652764 h 1682351"/>
              <a:gd name="connsiteX76" fmla="*/ 5357422 w 7868507"/>
              <a:gd name="connsiteY76" fmla="*/ 654203 h 1682351"/>
              <a:gd name="connsiteX77" fmla="*/ 5347920 w 7868507"/>
              <a:gd name="connsiteY77" fmla="*/ 660769 h 1682351"/>
              <a:gd name="connsiteX78" fmla="*/ 5344829 w 7868507"/>
              <a:gd name="connsiteY78" fmla="*/ 661019 h 1682351"/>
              <a:gd name="connsiteX79" fmla="*/ 5285263 w 7868507"/>
              <a:gd name="connsiteY79" fmla="*/ 671313 h 1682351"/>
              <a:gd name="connsiteX80" fmla="*/ 5264305 w 7868507"/>
              <a:gd name="connsiteY80" fmla="*/ 677803 h 1682351"/>
              <a:gd name="connsiteX81" fmla="*/ 5229182 w 7868507"/>
              <a:gd name="connsiteY81" fmla="*/ 688503 h 1682351"/>
              <a:gd name="connsiteX82" fmla="*/ 5203382 w 7868507"/>
              <a:gd name="connsiteY82" fmla="*/ 703484 h 1682351"/>
              <a:gd name="connsiteX83" fmla="*/ 5173833 w 7868507"/>
              <a:gd name="connsiteY83" fmla="*/ 709660 h 1682351"/>
              <a:gd name="connsiteX84" fmla="*/ 5166382 w 7868507"/>
              <a:gd name="connsiteY84" fmla="*/ 702062 h 1682351"/>
              <a:gd name="connsiteX85" fmla="*/ 5142858 w 7868507"/>
              <a:gd name="connsiteY85" fmla="*/ 702153 h 1682351"/>
              <a:gd name="connsiteX86" fmla="*/ 5134964 w 7868507"/>
              <a:gd name="connsiteY86" fmla="*/ 711602 h 1682351"/>
              <a:gd name="connsiteX87" fmla="*/ 5087368 w 7868507"/>
              <a:gd name="connsiteY87" fmla="*/ 727066 h 1682351"/>
              <a:gd name="connsiteX88" fmla="*/ 5059763 w 7868507"/>
              <a:gd name="connsiteY88" fmla="*/ 733651 h 1682351"/>
              <a:gd name="connsiteX89" fmla="*/ 5023240 w 7868507"/>
              <a:gd name="connsiteY89" fmla="*/ 742299 h 1682351"/>
              <a:gd name="connsiteX90" fmla="*/ 5007406 w 7868507"/>
              <a:gd name="connsiteY90" fmla="*/ 747156 h 1682351"/>
              <a:gd name="connsiteX91" fmla="*/ 4995851 w 7868507"/>
              <a:gd name="connsiteY91" fmla="*/ 746560 h 1682351"/>
              <a:gd name="connsiteX92" fmla="*/ 4983107 w 7868507"/>
              <a:gd name="connsiteY92" fmla="*/ 748274 h 1682351"/>
              <a:gd name="connsiteX93" fmla="*/ 4973068 w 7868507"/>
              <a:gd name="connsiteY93" fmla="*/ 750600 h 1682351"/>
              <a:gd name="connsiteX94" fmla="*/ 4967642 w 7868507"/>
              <a:gd name="connsiteY94" fmla="*/ 756164 h 1682351"/>
              <a:gd name="connsiteX95" fmla="*/ 4958938 w 7868507"/>
              <a:gd name="connsiteY95" fmla="*/ 756308 h 1682351"/>
              <a:gd name="connsiteX96" fmla="*/ 4949594 w 7868507"/>
              <a:gd name="connsiteY96" fmla="*/ 761504 h 1682351"/>
              <a:gd name="connsiteX97" fmla="*/ 4947761 w 7868507"/>
              <a:gd name="connsiteY97" fmla="*/ 759559 h 1682351"/>
              <a:gd name="connsiteX98" fmla="*/ 4939683 w 7868507"/>
              <a:gd name="connsiteY98" fmla="*/ 757589 h 1682351"/>
              <a:gd name="connsiteX99" fmla="*/ 4905733 w 7868507"/>
              <a:gd name="connsiteY99" fmla="*/ 776774 h 1682351"/>
              <a:gd name="connsiteX100" fmla="*/ 4885524 w 7868507"/>
              <a:gd name="connsiteY100" fmla="*/ 784914 h 1682351"/>
              <a:gd name="connsiteX101" fmla="*/ 4884537 w 7868507"/>
              <a:gd name="connsiteY101" fmla="*/ 786309 h 1682351"/>
              <a:gd name="connsiteX102" fmla="*/ 4863207 w 7868507"/>
              <a:gd name="connsiteY102" fmla="*/ 792997 h 1682351"/>
              <a:gd name="connsiteX103" fmla="*/ 4857388 w 7868507"/>
              <a:gd name="connsiteY103" fmla="*/ 798678 h 1682351"/>
              <a:gd name="connsiteX104" fmla="*/ 4816499 w 7868507"/>
              <a:gd name="connsiteY104" fmla="*/ 818246 h 1682351"/>
              <a:gd name="connsiteX105" fmla="*/ 4805033 w 7868507"/>
              <a:gd name="connsiteY105" fmla="*/ 823877 h 1682351"/>
              <a:gd name="connsiteX106" fmla="*/ 4794341 w 7868507"/>
              <a:gd name="connsiteY106" fmla="*/ 824641 h 1682351"/>
              <a:gd name="connsiteX107" fmla="*/ 4791139 w 7868507"/>
              <a:gd name="connsiteY107" fmla="*/ 821265 h 1682351"/>
              <a:gd name="connsiteX108" fmla="*/ 4784697 w 7868507"/>
              <a:gd name="connsiteY108" fmla="*/ 823709 h 1682351"/>
              <a:gd name="connsiteX109" fmla="*/ 4782810 w 7868507"/>
              <a:gd name="connsiteY109" fmla="*/ 823507 h 1682351"/>
              <a:gd name="connsiteX110" fmla="*/ 4772164 w 7868507"/>
              <a:gd name="connsiteY110" fmla="*/ 823203 h 1682351"/>
              <a:gd name="connsiteX111" fmla="*/ 4753756 w 7868507"/>
              <a:gd name="connsiteY111" fmla="*/ 843711 h 1682351"/>
              <a:gd name="connsiteX112" fmla="*/ 4727551 w 7868507"/>
              <a:gd name="connsiteY112" fmla="*/ 851537 h 1682351"/>
              <a:gd name="connsiteX113" fmla="*/ 4631760 w 7868507"/>
              <a:gd name="connsiteY113" fmla="*/ 932126 h 1682351"/>
              <a:gd name="connsiteX114" fmla="*/ 4584082 w 7868507"/>
              <a:gd name="connsiteY114" fmla="*/ 949940 h 1682351"/>
              <a:gd name="connsiteX115" fmla="*/ 4523312 w 7868507"/>
              <a:gd name="connsiteY115" fmla="*/ 974005 h 1682351"/>
              <a:gd name="connsiteX116" fmla="*/ 4463504 w 7868507"/>
              <a:gd name="connsiteY116" fmla="*/ 996548 h 1682351"/>
              <a:gd name="connsiteX117" fmla="*/ 4452680 w 7868507"/>
              <a:gd name="connsiteY117" fmla="*/ 1008042 h 1682351"/>
              <a:gd name="connsiteX118" fmla="*/ 4445284 w 7868507"/>
              <a:gd name="connsiteY118" fmla="*/ 1009976 h 1682351"/>
              <a:gd name="connsiteX119" fmla="*/ 4407084 w 7868507"/>
              <a:gd name="connsiteY119" fmla="*/ 1025274 h 1682351"/>
              <a:gd name="connsiteX120" fmla="*/ 4398766 w 7868507"/>
              <a:gd name="connsiteY120" fmla="*/ 1022420 h 1682351"/>
              <a:gd name="connsiteX121" fmla="*/ 4397057 w 7868507"/>
              <a:gd name="connsiteY121" fmla="*/ 1020283 h 1682351"/>
              <a:gd name="connsiteX122" fmla="*/ 4386552 w 7868507"/>
              <a:gd name="connsiteY122" fmla="*/ 1024409 h 1682351"/>
              <a:gd name="connsiteX123" fmla="*/ 4377324 w 7868507"/>
              <a:gd name="connsiteY123" fmla="*/ 1023587 h 1682351"/>
              <a:gd name="connsiteX124" fmla="*/ 4370923 w 7868507"/>
              <a:gd name="connsiteY124" fmla="*/ 1028513 h 1682351"/>
              <a:gd name="connsiteX125" fmla="*/ 4360023 w 7868507"/>
              <a:gd name="connsiteY125" fmla="*/ 1029711 h 1682351"/>
              <a:gd name="connsiteX126" fmla="*/ 4346335 w 7868507"/>
              <a:gd name="connsiteY126" fmla="*/ 1029999 h 1682351"/>
              <a:gd name="connsiteX127" fmla="*/ 4334175 w 7868507"/>
              <a:gd name="connsiteY127" fmla="*/ 1028124 h 1682351"/>
              <a:gd name="connsiteX128" fmla="*/ 4316842 w 7868507"/>
              <a:gd name="connsiteY128" fmla="*/ 1031192 h 1682351"/>
              <a:gd name="connsiteX129" fmla="*/ 4277163 w 7868507"/>
              <a:gd name="connsiteY129" fmla="*/ 1035732 h 1682351"/>
              <a:gd name="connsiteX130" fmla="*/ 4247171 w 7868507"/>
              <a:gd name="connsiteY130" fmla="*/ 1039212 h 1682351"/>
              <a:gd name="connsiteX131" fmla="*/ 4194968 w 7868507"/>
              <a:gd name="connsiteY131" fmla="*/ 1049296 h 1682351"/>
              <a:gd name="connsiteX132" fmla="*/ 4185496 w 7868507"/>
              <a:gd name="connsiteY132" fmla="*/ 1057811 h 1682351"/>
              <a:gd name="connsiteX133" fmla="*/ 4160588 w 7868507"/>
              <a:gd name="connsiteY133" fmla="*/ 1055289 h 1682351"/>
              <a:gd name="connsiteX134" fmla="*/ 4153601 w 7868507"/>
              <a:gd name="connsiteY134" fmla="*/ 1046911 h 1682351"/>
              <a:gd name="connsiteX135" fmla="*/ 4121597 w 7868507"/>
              <a:gd name="connsiteY135" fmla="*/ 1049768 h 1682351"/>
              <a:gd name="connsiteX136" fmla="*/ 4092519 w 7868507"/>
              <a:gd name="connsiteY136" fmla="*/ 1061793 h 1682351"/>
              <a:gd name="connsiteX137" fmla="*/ 4054082 w 7868507"/>
              <a:gd name="connsiteY137" fmla="*/ 1068526 h 1682351"/>
              <a:gd name="connsiteX138" fmla="*/ 4031133 w 7868507"/>
              <a:gd name="connsiteY138" fmla="*/ 1072650 h 1682351"/>
              <a:gd name="connsiteX139" fmla="*/ 3966873 w 7868507"/>
              <a:gd name="connsiteY139" fmla="*/ 1076267 h 1682351"/>
              <a:gd name="connsiteX140" fmla="*/ 3963573 w 7868507"/>
              <a:gd name="connsiteY140" fmla="*/ 1076172 h 1682351"/>
              <a:gd name="connsiteX141" fmla="*/ 3952740 w 7868507"/>
              <a:gd name="connsiteY141" fmla="*/ 1081643 h 1682351"/>
              <a:gd name="connsiteX142" fmla="*/ 3952284 w 7868507"/>
              <a:gd name="connsiteY142" fmla="*/ 1083043 h 1682351"/>
              <a:gd name="connsiteX143" fmla="*/ 3912008 w 7868507"/>
              <a:gd name="connsiteY143" fmla="*/ 1080346 h 1682351"/>
              <a:gd name="connsiteX144" fmla="*/ 3907178 w 7868507"/>
              <a:gd name="connsiteY144" fmla="*/ 1082452 h 1682351"/>
              <a:gd name="connsiteX145" fmla="*/ 3880262 w 7868507"/>
              <a:gd name="connsiteY145" fmla="*/ 1077541 h 1682351"/>
              <a:gd name="connsiteX146" fmla="*/ 3866711 w 7868507"/>
              <a:gd name="connsiteY146" fmla="*/ 1076684 h 1682351"/>
              <a:gd name="connsiteX147" fmla="*/ 3842517 w 7868507"/>
              <a:gd name="connsiteY147" fmla="*/ 1073470 h 1682351"/>
              <a:gd name="connsiteX148" fmla="*/ 3840538 w 7868507"/>
              <a:gd name="connsiteY148" fmla="*/ 1074837 h 1682351"/>
              <a:gd name="connsiteX149" fmla="*/ 3835745 w 7868507"/>
              <a:gd name="connsiteY149" fmla="*/ 1073596 h 1682351"/>
              <a:gd name="connsiteX150" fmla="*/ 3832245 w 7868507"/>
              <a:gd name="connsiteY150" fmla="*/ 1075205 h 1682351"/>
              <a:gd name="connsiteX151" fmla="*/ 3828256 w 7868507"/>
              <a:gd name="connsiteY151" fmla="*/ 1074786 h 1682351"/>
              <a:gd name="connsiteX152" fmla="*/ 3786574 w 7868507"/>
              <a:gd name="connsiteY152" fmla="*/ 1081253 h 1682351"/>
              <a:gd name="connsiteX153" fmla="*/ 3777568 w 7868507"/>
              <a:gd name="connsiteY153" fmla="*/ 1079989 h 1682351"/>
              <a:gd name="connsiteX154" fmla="*/ 3770769 w 7868507"/>
              <a:gd name="connsiteY154" fmla="*/ 1084796 h 1682351"/>
              <a:gd name="connsiteX155" fmla="*/ 3742056 w 7868507"/>
              <a:gd name="connsiteY155" fmla="*/ 1086062 h 1682351"/>
              <a:gd name="connsiteX156" fmla="*/ 3732135 w 7868507"/>
              <a:gd name="connsiteY156" fmla="*/ 1082300 h 1682351"/>
              <a:gd name="connsiteX157" fmla="*/ 3722961 w 7868507"/>
              <a:gd name="connsiteY157" fmla="*/ 1079602 h 1682351"/>
              <a:gd name="connsiteX158" fmla="*/ 3721773 w 7868507"/>
              <a:gd name="connsiteY158" fmla="*/ 1079610 h 1682351"/>
              <a:gd name="connsiteX159" fmla="*/ 3709837 w 7868507"/>
              <a:gd name="connsiteY159" fmla="*/ 1079694 h 1682351"/>
              <a:gd name="connsiteX160" fmla="*/ 3687629 w 7868507"/>
              <a:gd name="connsiteY160" fmla="*/ 1079849 h 1682351"/>
              <a:gd name="connsiteX161" fmla="*/ 3644574 w 7868507"/>
              <a:gd name="connsiteY161" fmla="*/ 1083439 h 1682351"/>
              <a:gd name="connsiteX162" fmla="*/ 3547156 w 7868507"/>
              <a:gd name="connsiteY162" fmla="*/ 1066356 h 1682351"/>
              <a:gd name="connsiteX163" fmla="*/ 3408831 w 7868507"/>
              <a:gd name="connsiteY163" fmla="*/ 1075438 h 1682351"/>
              <a:gd name="connsiteX164" fmla="*/ 3114039 w 7868507"/>
              <a:gd name="connsiteY164" fmla="*/ 1109327 h 1682351"/>
              <a:gd name="connsiteX165" fmla="*/ 3051319 w 7868507"/>
              <a:gd name="connsiteY165" fmla="*/ 1116688 h 1682351"/>
              <a:gd name="connsiteX166" fmla="*/ 3010058 w 7868507"/>
              <a:gd name="connsiteY166" fmla="*/ 1118821 h 1682351"/>
              <a:gd name="connsiteX167" fmla="*/ 2941155 w 7868507"/>
              <a:gd name="connsiteY167" fmla="*/ 1141827 h 1682351"/>
              <a:gd name="connsiteX168" fmla="*/ 2862733 w 7868507"/>
              <a:gd name="connsiteY168" fmla="*/ 1149849 h 1682351"/>
              <a:gd name="connsiteX169" fmla="*/ 2762853 w 7868507"/>
              <a:gd name="connsiteY169" fmla="*/ 1155888 h 1682351"/>
              <a:gd name="connsiteX170" fmla="*/ 2735957 w 7868507"/>
              <a:gd name="connsiteY170" fmla="*/ 1166296 h 1682351"/>
              <a:gd name="connsiteX171" fmla="*/ 2697453 w 7868507"/>
              <a:gd name="connsiteY171" fmla="*/ 1175920 h 1682351"/>
              <a:gd name="connsiteX172" fmla="*/ 2630587 w 7868507"/>
              <a:gd name="connsiteY172" fmla="*/ 1198561 h 1682351"/>
              <a:gd name="connsiteX173" fmla="*/ 2554087 w 7868507"/>
              <a:gd name="connsiteY173" fmla="*/ 1210615 h 1682351"/>
              <a:gd name="connsiteX174" fmla="*/ 2466063 w 7868507"/>
              <a:gd name="connsiteY174" fmla="*/ 1202949 h 1682351"/>
              <a:gd name="connsiteX175" fmla="*/ 2417946 w 7868507"/>
              <a:gd name="connsiteY175" fmla="*/ 1202719 h 1682351"/>
              <a:gd name="connsiteX176" fmla="*/ 2258819 w 7868507"/>
              <a:gd name="connsiteY176" fmla="*/ 1200304 h 1682351"/>
              <a:gd name="connsiteX177" fmla="*/ 2148771 w 7868507"/>
              <a:gd name="connsiteY177" fmla="*/ 1198564 h 1682351"/>
              <a:gd name="connsiteX178" fmla="*/ 2117137 w 7868507"/>
              <a:gd name="connsiteY178" fmla="*/ 1207800 h 1682351"/>
              <a:gd name="connsiteX179" fmla="*/ 2064067 w 7868507"/>
              <a:gd name="connsiteY179" fmla="*/ 1222897 h 1682351"/>
              <a:gd name="connsiteX180" fmla="*/ 2011154 w 7868507"/>
              <a:gd name="connsiteY180" fmla="*/ 1227589 h 1682351"/>
              <a:gd name="connsiteX181" fmla="*/ 1967562 w 7868507"/>
              <a:gd name="connsiteY181" fmla="*/ 1238053 h 1682351"/>
              <a:gd name="connsiteX182" fmla="*/ 1925305 w 7868507"/>
              <a:gd name="connsiteY182" fmla="*/ 1239652 h 1682351"/>
              <a:gd name="connsiteX183" fmla="*/ 1903633 w 7868507"/>
              <a:gd name="connsiteY183" fmla="*/ 1234971 h 1682351"/>
              <a:gd name="connsiteX184" fmla="*/ 1878608 w 7868507"/>
              <a:gd name="connsiteY184" fmla="*/ 1229903 h 1682351"/>
              <a:gd name="connsiteX185" fmla="*/ 1843617 w 7868507"/>
              <a:gd name="connsiteY185" fmla="*/ 1224887 h 1682351"/>
              <a:gd name="connsiteX186" fmla="*/ 1749265 w 7868507"/>
              <a:gd name="connsiteY186" fmla="*/ 1228560 h 1682351"/>
              <a:gd name="connsiteX187" fmla="*/ 1650050 w 7868507"/>
              <a:gd name="connsiteY187" fmla="*/ 1231064 h 1682351"/>
              <a:gd name="connsiteX188" fmla="*/ 1625906 w 7868507"/>
              <a:gd name="connsiteY188" fmla="*/ 1240466 h 1682351"/>
              <a:gd name="connsiteX189" fmla="*/ 1625638 w 7868507"/>
              <a:gd name="connsiteY189" fmla="*/ 1243542 h 1682351"/>
              <a:gd name="connsiteX190" fmla="*/ 1621994 w 7868507"/>
              <a:gd name="connsiteY190" fmla="*/ 1248302 h 1682351"/>
              <a:gd name="connsiteX191" fmla="*/ 1615654 w 7868507"/>
              <a:gd name="connsiteY191" fmla="*/ 1259137 h 1682351"/>
              <a:gd name="connsiteX192" fmla="*/ 1602888 w 7868507"/>
              <a:gd name="connsiteY192" fmla="*/ 1274010 h 1682351"/>
              <a:gd name="connsiteX193" fmla="*/ 1602366 w 7868507"/>
              <a:gd name="connsiteY193" fmla="*/ 1273557 h 1682351"/>
              <a:gd name="connsiteX194" fmla="*/ 1597689 w 7868507"/>
              <a:gd name="connsiteY194" fmla="*/ 1274721 h 1682351"/>
              <a:gd name="connsiteX195" fmla="*/ 1566332 w 7868507"/>
              <a:gd name="connsiteY195" fmla="*/ 1278948 h 1682351"/>
              <a:gd name="connsiteX196" fmla="*/ 1555040 w 7868507"/>
              <a:gd name="connsiteY196" fmla="*/ 1293696 h 1682351"/>
              <a:gd name="connsiteX197" fmla="*/ 1552558 w 7868507"/>
              <a:gd name="connsiteY197" fmla="*/ 1296317 h 1682351"/>
              <a:gd name="connsiteX198" fmla="*/ 1552423 w 7868507"/>
              <a:gd name="connsiteY198" fmla="*/ 1296224 h 1682351"/>
              <a:gd name="connsiteX199" fmla="*/ 1549631 w 7868507"/>
              <a:gd name="connsiteY199" fmla="*/ 1298702 h 1682351"/>
              <a:gd name="connsiteX200" fmla="*/ 1518013 w 7868507"/>
              <a:gd name="connsiteY200" fmla="*/ 1301677 h 1682351"/>
              <a:gd name="connsiteX201" fmla="*/ 1479156 w 7868507"/>
              <a:gd name="connsiteY201" fmla="*/ 1316098 h 1682351"/>
              <a:gd name="connsiteX202" fmla="*/ 1441079 w 7868507"/>
              <a:gd name="connsiteY202" fmla="*/ 1332684 h 1682351"/>
              <a:gd name="connsiteX203" fmla="*/ 1427483 w 7868507"/>
              <a:gd name="connsiteY203" fmla="*/ 1339810 h 1682351"/>
              <a:gd name="connsiteX204" fmla="*/ 1402408 w 7868507"/>
              <a:gd name="connsiteY204" fmla="*/ 1347572 h 1682351"/>
              <a:gd name="connsiteX205" fmla="*/ 1390401 w 7868507"/>
              <a:gd name="connsiteY205" fmla="*/ 1348064 h 1682351"/>
              <a:gd name="connsiteX206" fmla="*/ 1389965 w 7868507"/>
              <a:gd name="connsiteY206" fmla="*/ 1348612 h 1682351"/>
              <a:gd name="connsiteX207" fmla="*/ 1388601 w 7868507"/>
              <a:gd name="connsiteY207" fmla="*/ 1346953 h 1682351"/>
              <a:gd name="connsiteX208" fmla="*/ 1380844 w 7868507"/>
              <a:gd name="connsiteY208" fmla="*/ 1350384 h 1682351"/>
              <a:gd name="connsiteX209" fmla="*/ 1378861 w 7868507"/>
              <a:gd name="connsiteY209" fmla="*/ 1352221 h 1682351"/>
              <a:gd name="connsiteX210" fmla="*/ 1375758 w 7868507"/>
              <a:gd name="connsiteY210" fmla="*/ 1353731 h 1682351"/>
              <a:gd name="connsiteX211" fmla="*/ 1375650 w 7868507"/>
              <a:gd name="connsiteY211" fmla="*/ 1353592 h 1682351"/>
              <a:gd name="connsiteX212" fmla="*/ 1372804 w 7868507"/>
              <a:gd name="connsiteY212" fmla="*/ 1355351 h 1682351"/>
              <a:gd name="connsiteX213" fmla="*/ 1359249 w 7868507"/>
              <a:gd name="connsiteY213" fmla="*/ 1366189 h 1682351"/>
              <a:gd name="connsiteX214" fmla="*/ 1340780 w 7868507"/>
              <a:gd name="connsiteY214" fmla="*/ 1366894 h 1682351"/>
              <a:gd name="connsiteX215" fmla="*/ 1337816 w 7868507"/>
              <a:gd name="connsiteY215" fmla="*/ 1359128 h 1682351"/>
              <a:gd name="connsiteX216" fmla="*/ 1335560 w 7868507"/>
              <a:gd name="connsiteY216" fmla="*/ 1360910 h 1682351"/>
              <a:gd name="connsiteX217" fmla="*/ 1331292 w 7868507"/>
              <a:gd name="connsiteY217" fmla="*/ 1365723 h 1682351"/>
              <a:gd name="connsiteX218" fmla="*/ 1329826 w 7868507"/>
              <a:gd name="connsiteY218" fmla="*/ 1365581 h 1682351"/>
              <a:gd name="connsiteX219" fmla="*/ 1315524 w 7868507"/>
              <a:gd name="connsiteY219" fmla="*/ 1370869 h 1682351"/>
              <a:gd name="connsiteX220" fmla="*/ 1311310 w 7868507"/>
              <a:gd name="connsiteY220" fmla="*/ 1368878 h 1682351"/>
              <a:gd name="connsiteX221" fmla="*/ 1309448 w 7868507"/>
              <a:gd name="connsiteY221" fmla="*/ 1368851 h 1682351"/>
              <a:gd name="connsiteX222" fmla="*/ 1301298 w 7868507"/>
              <a:gd name="connsiteY222" fmla="*/ 1377498 h 1682351"/>
              <a:gd name="connsiteX223" fmla="*/ 1296925 w 7868507"/>
              <a:gd name="connsiteY223" fmla="*/ 1380996 h 1682351"/>
              <a:gd name="connsiteX224" fmla="*/ 1269267 w 7868507"/>
              <a:gd name="connsiteY224" fmla="*/ 1411589 h 1682351"/>
              <a:gd name="connsiteX225" fmla="*/ 1221707 w 7868507"/>
              <a:gd name="connsiteY225" fmla="*/ 1427353 h 1682351"/>
              <a:gd name="connsiteX226" fmla="*/ 1173283 w 7868507"/>
              <a:gd name="connsiteY226" fmla="*/ 1444522 h 1682351"/>
              <a:gd name="connsiteX227" fmla="*/ 1135382 w 7868507"/>
              <a:gd name="connsiteY227" fmla="*/ 1456933 h 1682351"/>
              <a:gd name="connsiteX228" fmla="*/ 1055416 w 7868507"/>
              <a:gd name="connsiteY228" fmla="*/ 1526389 h 1682351"/>
              <a:gd name="connsiteX229" fmla="*/ 1034752 w 7868507"/>
              <a:gd name="connsiteY229" fmla="*/ 1531257 h 1682351"/>
              <a:gd name="connsiteX230" fmla="*/ 1018956 w 7868507"/>
              <a:gd name="connsiteY230" fmla="*/ 1549595 h 1682351"/>
              <a:gd name="connsiteX231" fmla="*/ 1010858 w 7868507"/>
              <a:gd name="connsiteY231" fmla="*/ 1548110 h 1682351"/>
              <a:gd name="connsiteX232" fmla="*/ 1009435 w 7868507"/>
              <a:gd name="connsiteY232" fmla="*/ 1547700 h 1682351"/>
              <a:gd name="connsiteX233" fmla="*/ 1004312 w 7868507"/>
              <a:gd name="connsiteY233" fmla="*/ 1549413 h 1682351"/>
              <a:gd name="connsiteX234" fmla="*/ 1002155 w 7868507"/>
              <a:gd name="connsiteY234" fmla="*/ 1545703 h 1682351"/>
              <a:gd name="connsiteX235" fmla="*/ 993932 w 7868507"/>
              <a:gd name="connsiteY235" fmla="*/ 1545275 h 1682351"/>
              <a:gd name="connsiteX236" fmla="*/ 984702 w 7868507"/>
              <a:gd name="connsiteY236" fmla="*/ 1549599 h 1682351"/>
              <a:gd name="connsiteX237" fmla="*/ 951832 w 7868507"/>
              <a:gd name="connsiteY237" fmla="*/ 1564506 h 1682351"/>
              <a:gd name="connsiteX238" fmla="*/ 946909 w 7868507"/>
              <a:gd name="connsiteY238" fmla="*/ 1569506 h 1682351"/>
              <a:gd name="connsiteX239" fmla="*/ 930061 w 7868507"/>
              <a:gd name="connsiteY239" fmla="*/ 1573784 h 1682351"/>
              <a:gd name="connsiteX240" fmla="*/ 929189 w 7868507"/>
              <a:gd name="connsiteY240" fmla="*/ 1575061 h 1682351"/>
              <a:gd name="connsiteX241" fmla="*/ 913074 w 7868507"/>
              <a:gd name="connsiteY241" fmla="*/ 1580907 h 1682351"/>
              <a:gd name="connsiteX242" fmla="*/ 885532 w 7868507"/>
              <a:gd name="connsiteY242" fmla="*/ 1596205 h 1682351"/>
              <a:gd name="connsiteX243" fmla="*/ 879535 w 7868507"/>
              <a:gd name="connsiteY243" fmla="*/ 1593350 h 1682351"/>
              <a:gd name="connsiteX244" fmla="*/ 878302 w 7868507"/>
              <a:gd name="connsiteY244" fmla="*/ 1591213 h 1682351"/>
              <a:gd name="connsiteX245" fmla="*/ 870728 w 7868507"/>
              <a:gd name="connsiteY245" fmla="*/ 1595340 h 1682351"/>
              <a:gd name="connsiteX246" fmla="*/ 864075 w 7868507"/>
              <a:gd name="connsiteY246" fmla="*/ 1594517 h 1682351"/>
              <a:gd name="connsiteX247" fmla="*/ 859460 w 7868507"/>
              <a:gd name="connsiteY247" fmla="*/ 1599444 h 1682351"/>
              <a:gd name="connsiteX248" fmla="*/ 851601 w 7868507"/>
              <a:gd name="connsiteY248" fmla="*/ 1600641 h 1682351"/>
              <a:gd name="connsiteX249" fmla="*/ 841730 w 7868507"/>
              <a:gd name="connsiteY249" fmla="*/ 1600929 h 1682351"/>
              <a:gd name="connsiteX250" fmla="*/ 832963 w 7868507"/>
              <a:gd name="connsiteY250" fmla="*/ 1599055 h 1682351"/>
              <a:gd name="connsiteX251" fmla="*/ 820466 w 7868507"/>
              <a:gd name="connsiteY251" fmla="*/ 1602123 h 1682351"/>
              <a:gd name="connsiteX252" fmla="*/ 791859 w 7868507"/>
              <a:gd name="connsiteY252" fmla="*/ 1606663 h 1682351"/>
              <a:gd name="connsiteX253" fmla="*/ 770233 w 7868507"/>
              <a:gd name="connsiteY253" fmla="*/ 1610142 h 1682351"/>
              <a:gd name="connsiteX254" fmla="*/ 732594 w 7868507"/>
              <a:gd name="connsiteY254" fmla="*/ 1620226 h 1682351"/>
              <a:gd name="connsiteX255" fmla="*/ 725765 w 7868507"/>
              <a:gd name="connsiteY255" fmla="*/ 1628741 h 1682351"/>
              <a:gd name="connsiteX256" fmla="*/ 707807 w 7868507"/>
              <a:gd name="connsiteY256" fmla="*/ 1626219 h 1682351"/>
              <a:gd name="connsiteX257" fmla="*/ 702769 w 7868507"/>
              <a:gd name="connsiteY257" fmla="*/ 1617842 h 1682351"/>
              <a:gd name="connsiteX258" fmla="*/ 679694 w 7868507"/>
              <a:gd name="connsiteY258" fmla="*/ 1620699 h 1682351"/>
              <a:gd name="connsiteX259" fmla="*/ 658729 w 7868507"/>
              <a:gd name="connsiteY259" fmla="*/ 1632723 h 1682351"/>
              <a:gd name="connsiteX260" fmla="*/ 631015 w 7868507"/>
              <a:gd name="connsiteY260" fmla="*/ 1639457 h 1682351"/>
              <a:gd name="connsiteX261" fmla="*/ 614469 w 7868507"/>
              <a:gd name="connsiteY261" fmla="*/ 1643580 h 1682351"/>
              <a:gd name="connsiteX262" fmla="*/ 568137 w 7868507"/>
              <a:gd name="connsiteY262" fmla="*/ 1647197 h 1682351"/>
              <a:gd name="connsiteX263" fmla="*/ 565757 w 7868507"/>
              <a:gd name="connsiteY263" fmla="*/ 1647102 h 1682351"/>
              <a:gd name="connsiteX264" fmla="*/ 557947 w 7868507"/>
              <a:gd name="connsiteY264" fmla="*/ 1652573 h 1682351"/>
              <a:gd name="connsiteX265" fmla="*/ 557617 w 7868507"/>
              <a:gd name="connsiteY265" fmla="*/ 1653973 h 1682351"/>
              <a:gd name="connsiteX266" fmla="*/ 528578 w 7868507"/>
              <a:gd name="connsiteY266" fmla="*/ 1651276 h 1682351"/>
              <a:gd name="connsiteX267" fmla="*/ 525096 w 7868507"/>
              <a:gd name="connsiteY267" fmla="*/ 1653383 h 1682351"/>
              <a:gd name="connsiteX268" fmla="*/ 505689 w 7868507"/>
              <a:gd name="connsiteY268" fmla="*/ 1648471 h 1682351"/>
              <a:gd name="connsiteX269" fmla="*/ 495919 w 7868507"/>
              <a:gd name="connsiteY269" fmla="*/ 1647615 h 1682351"/>
              <a:gd name="connsiteX270" fmla="*/ 478476 w 7868507"/>
              <a:gd name="connsiteY270" fmla="*/ 1644401 h 1682351"/>
              <a:gd name="connsiteX271" fmla="*/ 477049 w 7868507"/>
              <a:gd name="connsiteY271" fmla="*/ 1645767 h 1682351"/>
              <a:gd name="connsiteX272" fmla="*/ 473592 w 7868507"/>
              <a:gd name="connsiteY272" fmla="*/ 1644526 h 1682351"/>
              <a:gd name="connsiteX273" fmla="*/ 471069 w 7868507"/>
              <a:gd name="connsiteY273" fmla="*/ 1646136 h 1682351"/>
              <a:gd name="connsiteX274" fmla="*/ 468193 w 7868507"/>
              <a:gd name="connsiteY274" fmla="*/ 1645716 h 1682351"/>
              <a:gd name="connsiteX275" fmla="*/ 438139 w 7868507"/>
              <a:gd name="connsiteY275" fmla="*/ 1652183 h 1682351"/>
              <a:gd name="connsiteX276" fmla="*/ 431647 w 7868507"/>
              <a:gd name="connsiteY276" fmla="*/ 1650919 h 1682351"/>
              <a:gd name="connsiteX277" fmla="*/ 426745 w 7868507"/>
              <a:gd name="connsiteY277" fmla="*/ 1655727 h 1682351"/>
              <a:gd name="connsiteX278" fmla="*/ 406042 w 7868507"/>
              <a:gd name="connsiteY278" fmla="*/ 1656992 h 1682351"/>
              <a:gd name="connsiteX279" fmla="*/ 398889 w 7868507"/>
              <a:gd name="connsiteY279" fmla="*/ 1653230 h 1682351"/>
              <a:gd name="connsiteX280" fmla="*/ 392275 w 7868507"/>
              <a:gd name="connsiteY280" fmla="*/ 1650533 h 1682351"/>
              <a:gd name="connsiteX281" fmla="*/ 391417 w 7868507"/>
              <a:gd name="connsiteY281" fmla="*/ 1650540 h 1682351"/>
              <a:gd name="connsiteX282" fmla="*/ 382811 w 7868507"/>
              <a:gd name="connsiteY282" fmla="*/ 1650624 h 1682351"/>
              <a:gd name="connsiteX283" fmla="*/ 366800 w 7868507"/>
              <a:gd name="connsiteY283" fmla="*/ 1650779 h 1682351"/>
              <a:gd name="connsiteX284" fmla="*/ 335757 w 7868507"/>
              <a:gd name="connsiteY284" fmla="*/ 1654369 h 1682351"/>
              <a:gd name="connsiteX285" fmla="*/ 265518 w 7868507"/>
              <a:gd name="connsiteY285" fmla="*/ 1637286 h 1682351"/>
              <a:gd name="connsiteX286" fmla="*/ 165785 w 7868507"/>
              <a:gd name="connsiteY286" fmla="*/ 1646368 h 1682351"/>
              <a:gd name="connsiteX287" fmla="*/ 5771 w 7868507"/>
              <a:gd name="connsiteY287" fmla="*/ 1682351 h 1682351"/>
              <a:gd name="connsiteX288" fmla="*/ 0 w 7868507"/>
              <a:gd name="connsiteY288" fmla="*/ 1682121 h 1682351"/>
              <a:gd name="connsiteX289" fmla="*/ 0 w 7868507"/>
              <a:gd name="connsiteY289" fmla="*/ 208540 h 1682351"/>
              <a:gd name="connsiteX290" fmla="*/ 1 w 7868507"/>
              <a:gd name="connsiteY290" fmla="*/ 208540 h 16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7868507" h="1682351">
                <a:moveTo>
                  <a:pt x="0" y="0"/>
                </a:moveTo>
                <a:lnTo>
                  <a:pt x="7868507" y="0"/>
                </a:lnTo>
                <a:lnTo>
                  <a:pt x="7865866" y="1824"/>
                </a:lnTo>
                <a:cubicBezTo>
                  <a:pt x="7856431" y="8442"/>
                  <a:pt x="7838680" y="21037"/>
                  <a:pt x="7837561" y="21679"/>
                </a:cubicBezTo>
                <a:cubicBezTo>
                  <a:pt x="7827334" y="28887"/>
                  <a:pt x="7786488" y="47703"/>
                  <a:pt x="7769454" y="43813"/>
                </a:cubicBezTo>
                <a:cubicBezTo>
                  <a:pt x="7776715" y="51976"/>
                  <a:pt x="7698773" y="52885"/>
                  <a:pt x="7695485" y="61050"/>
                </a:cubicBezTo>
                <a:cubicBezTo>
                  <a:pt x="7694124" y="67654"/>
                  <a:pt x="7669858" y="70842"/>
                  <a:pt x="7662356" y="73131"/>
                </a:cubicBezTo>
                <a:cubicBezTo>
                  <a:pt x="7657288" y="79798"/>
                  <a:pt x="7615644" y="67260"/>
                  <a:pt x="7602203" y="99894"/>
                </a:cubicBezTo>
                <a:cubicBezTo>
                  <a:pt x="7564102" y="102340"/>
                  <a:pt x="7563677" y="146948"/>
                  <a:pt x="7533256" y="141638"/>
                </a:cubicBezTo>
                <a:cubicBezTo>
                  <a:pt x="7525393" y="142116"/>
                  <a:pt x="7522481" y="163449"/>
                  <a:pt x="7516926" y="165418"/>
                </a:cubicBezTo>
                <a:lnTo>
                  <a:pt x="7488994" y="178287"/>
                </a:lnTo>
                <a:lnTo>
                  <a:pt x="7478335" y="185700"/>
                </a:lnTo>
                <a:lnTo>
                  <a:pt x="7458526" y="189157"/>
                </a:lnTo>
                <a:cubicBezTo>
                  <a:pt x="7448729" y="190298"/>
                  <a:pt x="7435680" y="189564"/>
                  <a:pt x="7419554" y="192546"/>
                </a:cubicBezTo>
                <a:cubicBezTo>
                  <a:pt x="7391848" y="201320"/>
                  <a:pt x="7364551" y="190112"/>
                  <a:pt x="7347574" y="213028"/>
                </a:cubicBezTo>
                <a:cubicBezTo>
                  <a:pt x="7289734" y="215419"/>
                  <a:pt x="7263297" y="236052"/>
                  <a:pt x="7205646" y="228570"/>
                </a:cubicBezTo>
                <a:cubicBezTo>
                  <a:pt x="7219384" y="234481"/>
                  <a:pt x="7148985" y="225303"/>
                  <a:pt x="7132082" y="240066"/>
                </a:cubicBezTo>
                <a:cubicBezTo>
                  <a:pt x="7098097" y="244851"/>
                  <a:pt x="7078927" y="243254"/>
                  <a:pt x="7026584" y="249305"/>
                </a:cubicBezTo>
                <a:cubicBezTo>
                  <a:pt x="6982005" y="255885"/>
                  <a:pt x="6975045" y="256084"/>
                  <a:pt x="6949796" y="259619"/>
                </a:cubicBezTo>
                <a:lnTo>
                  <a:pt x="6850243" y="278486"/>
                </a:lnTo>
                <a:lnTo>
                  <a:pt x="6848972" y="279419"/>
                </a:lnTo>
                <a:cubicBezTo>
                  <a:pt x="6842431" y="281915"/>
                  <a:pt x="6837674" y="282132"/>
                  <a:pt x="6833720" y="281340"/>
                </a:cubicBezTo>
                <a:lnTo>
                  <a:pt x="6796601" y="279778"/>
                </a:lnTo>
                <a:lnTo>
                  <a:pt x="6793249" y="281365"/>
                </a:lnTo>
                <a:lnTo>
                  <a:pt x="6761214" y="283216"/>
                </a:lnTo>
                <a:cubicBezTo>
                  <a:pt x="6761188" y="283490"/>
                  <a:pt x="6761163" y="283765"/>
                  <a:pt x="6761137" y="284040"/>
                </a:cubicBezTo>
                <a:cubicBezTo>
                  <a:pt x="6760237" y="285931"/>
                  <a:pt x="6758196" y="287407"/>
                  <a:pt x="6753708" y="288053"/>
                </a:cubicBezTo>
                <a:cubicBezTo>
                  <a:pt x="6765963" y="298767"/>
                  <a:pt x="6752991" y="292938"/>
                  <a:pt x="6738673" y="293899"/>
                </a:cubicBezTo>
                <a:cubicBezTo>
                  <a:pt x="6725584" y="299105"/>
                  <a:pt x="6686848" y="314912"/>
                  <a:pt x="6675177" y="319284"/>
                </a:cubicBezTo>
                <a:lnTo>
                  <a:pt x="6668648" y="320128"/>
                </a:lnTo>
                <a:cubicBezTo>
                  <a:pt x="6668631" y="320193"/>
                  <a:pt x="6668614" y="320260"/>
                  <a:pt x="6668596" y="320325"/>
                </a:cubicBezTo>
                <a:cubicBezTo>
                  <a:pt x="6667339" y="320894"/>
                  <a:pt x="6665255" y="321316"/>
                  <a:pt x="6661861" y="321574"/>
                </a:cubicBezTo>
                <a:lnTo>
                  <a:pt x="6644079" y="323301"/>
                </a:lnTo>
                <a:lnTo>
                  <a:pt x="6640227" y="325063"/>
                </a:lnTo>
                <a:lnTo>
                  <a:pt x="6639422" y="327491"/>
                </a:lnTo>
                <a:lnTo>
                  <a:pt x="6617073" y="336554"/>
                </a:lnTo>
                <a:cubicBezTo>
                  <a:pt x="6605813" y="334764"/>
                  <a:pt x="6572341" y="351494"/>
                  <a:pt x="6565938" y="354459"/>
                </a:cubicBezTo>
                <a:lnTo>
                  <a:pt x="6506395" y="372715"/>
                </a:lnTo>
                <a:cubicBezTo>
                  <a:pt x="6446059" y="407226"/>
                  <a:pt x="6413333" y="405459"/>
                  <a:pt x="6366803" y="421832"/>
                </a:cubicBezTo>
                <a:cubicBezTo>
                  <a:pt x="6324390" y="424230"/>
                  <a:pt x="6284368" y="425700"/>
                  <a:pt x="6245343" y="435559"/>
                </a:cubicBezTo>
                <a:cubicBezTo>
                  <a:pt x="6215336" y="440142"/>
                  <a:pt x="6196358" y="442032"/>
                  <a:pt x="6186762" y="449329"/>
                </a:cubicBezTo>
                <a:lnTo>
                  <a:pt x="6151870" y="456667"/>
                </a:lnTo>
                <a:lnTo>
                  <a:pt x="6094791" y="467108"/>
                </a:lnTo>
                <a:cubicBezTo>
                  <a:pt x="6094657" y="467835"/>
                  <a:pt x="6094521" y="468561"/>
                  <a:pt x="6094387" y="469288"/>
                </a:cubicBezTo>
                <a:lnTo>
                  <a:pt x="6088888" y="472662"/>
                </a:lnTo>
                <a:lnTo>
                  <a:pt x="6079322" y="480342"/>
                </a:lnTo>
                <a:lnTo>
                  <a:pt x="6060058" y="490885"/>
                </a:lnTo>
                <a:lnTo>
                  <a:pt x="6059271" y="490563"/>
                </a:lnTo>
                <a:cubicBezTo>
                  <a:pt x="6057130" y="490070"/>
                  <a:pt x="6054850" y="490140"/>
                  <a:pt x="6052214" y="491388"/>
                </a:cubicBezTo>
                <a:cubicBezTo>
                  <a:pt x="6043152" y="492025"/>
                  <a:pt x="6015622" y="492143"/>
                  <a:pt x="6004898" y="494385"/>
                </a:cubicBezTo>
                <a:cubicBezTo>
                  <a:pt x="5999647" y="497933"/>
                  <a:pt x="5993947" y="501457"/>
                  <a:pt x="5987859" y="504838"/>
                </a:cubicBezTo>
                <a:lnTo>
                  <a:pt x="5984113" y="506697"/>
                </a:lnTo>
                <a:lnTo>
                  <a:pt x="5983909" y="506630"/>
                </a:lnTo>
                <a:cubicBezTo>
                  <a:pt x="5982816" y="506817"/>
                  <a:pt x="5981478" y="507345"/>
                  <a:pt x="5979696" y="508387"/>
                </a:cubicBezTo>
                <a:lnTo>
                  <a:pt x="5931986" y="510495"/>
                </a:lnTo>
                <a:cubicBezTo>
                  <a:pt x="5909485" y="515471"/>
                  <a:pt x="5891640" y="509415"/>
                  <a:pt x="5873354" y="520717"/>
                </a:cubicBezTo>
                <a:cubicBezTo>
                  <a:pt x="5862814" y="523027"/>
                  <a:pt x="5852640" y="524240"/>
                  <a:pt x="5843006" y="525739"/>
                </a:cubicBezTo>
                <a:lnTo>
                  <a:pt x="5825737" y="530029"/>
                </a:lnTo>
                <a:lnTo>
                  <a:pt x="5812271" y="536366"/>
                </a:lnTo>
                <a:cubicBezTo>
                  <a:pt x="5756812" y="585055"/>
                  <a:pt x="5726733" y="582561"/>
                  <a:pt x="5683965" y="605660"/>
                </a:cubicBezTo>
                <a:cubicBezTo>
                  <a:pt x="5644981" y="609044"/>
                  <a:pt x="5608194" y="611118"/>
                  <a:pt x="5572324" y="625027"/>
                </a:cubicBezTo>
                <a:lnTo>
                  <a:pt x="5556903" y="628786"/>
                </a:lnTo>
                <a:lnTo>
                  <a:pt x="5553544" y="627847"/>
                </a:lnTo>
                <a:lnTo>
                  <a:pt x="5526889" y="632098"/>
                </a:lnTo>
                <a:lnTo>
                  <a:pt x="5521078" y="637584"/>
                </a:lnTo>
                <a:lnTo>
                  <a:pt x="5512534" y="637267"/>
                </a:lnTo>
                <a:cubicBezTo>
                  <a:pt x="5504747" y="639009"/>
                  <a:pt x="5481345" y="646244"/>
                  <a:pt x="5474353" y="648039"/>
                </a:cubicBezTo>
                <a:lnTo>
                  <a:pt x="5470584" y="648039"/>
                </a:lnTo>
                <a:lnTo>
                  <a:pt x="5467496" y="650003"/>
                </a:lnTo>
                <a:lnTo>
                  <a:pt x="5462885" y="649269"/>
                </a:lnTo>
                <a:lnTo>
                  <a:pt x="5461190" y="650833"/>
                </a:lnTo>
                <a:lnTo>
                  <a:pt x="5438256" y="650162"/>
                </a:lnTo>
                <a:lnTo>
                  <a:pt x="5425515" y="650724"/>
                </a:lnTo>
                <a:lnTo>
                  <a:pt x="5399851" y="648648"/>
                </a:lnTo>
                <a:lnTo>
                  <a:pt x="5395578" y="651245"/>
                </a:lnTo>
                <a:lnTo>
                  <a:pt x="5357693" y="652764"/>
                </a:lnTo>
                <a:cubicBezTo>
                  <a:pt x="5357603" y="653244"/>
                  <a:pt x="5357512" y="653723"/>
                  <a:pt x="5357422" y="654203"/>
                </a:cubicBezTo>
                <a:lnTo>
                  <a:pt x="5347920" y="660769"/>
                </a:lnTo>
                <a:lnTo>
                  <a:pt x="5344829" y="661019"/>
                </a:lnTo>
                <a:cubicBezTo>
                  <a:pt x="5307153" y="665059"/>
                  <a:pt x="5332651" y="677514"/>
                  <a:pt x="5285263" y="671313"/>
                </a:cubicBezTo>
                <a:cubicBezTo>
                  <a:pt x="5280405" y="677746"/>
                  <a:pt x="5274454" y="678943"/>
                  <a:pt x="5264305" y="677803"/>
                </a:cubicBezTo>
                <a:cubicBezTo>
                  <a:pt x="5246014" y="680189"/>
                  <a:pt x="5247969" y="694161"/>
                  <a:pt x="5229182" y="688503"/>
                </a:cubicBezTo>
                <a:cubicBezTo>
                  <a:pt x="5232786" y="695611"/>
                  <a:pt x="5194630" y="696876"/>
                  <a:pt x="5203382" y="703484"/>
                </a:cubicBezTo>
                <a:cubicBezTo>
                  <a:pt x="5191747" y="712293"/>
                  <a:pt x="5185418" y="701775"/>
                  <a:pt x="5173833" y="709660"/>
                </a:cubicBezTo>
                <a:cubicBezTo>
                  <a:pt x="5160556" y="713156"/>
                  <a:pt x="5181164" y="700314"/>
                  <a:pt x="5166382" y="702062"/>
                </a:cubicBezTo>
                <a:cubicBezTo>
                  <a:pt x="5152981" y="704685"/>
                  <a:pt x="5149341" y="697471"/>
                  <a:pt x="5142858" y="702153"/>
                </a:cubicBezTo>
                <a:cubicBezTo>
                  <a:pt x="5140697" y="703712"/>
                  <a:pt x="5138223" y="706594"/>
                  <a:pt x="5134964" y="711602"/>
                </a:cubicBezTo>
                <a:cubicBezTo>
                  <a:pt x="5116062" y="710281"/>
                  <a:pt x="5112766" y="718879"/>
                  <a:pt x="5087368" y="727066"/>
                </a:cubicBezTo>
                <a:cubicBezTo>
                  <a:pt x="5076462" y="724359"/>
                  <a:pt x="5067967" y="727957"/>
                  <a:pt x="5059763" y="733651"/>
                </a:cubicBezTo>
                <a:cubicBezTo>
                  <a:pt x="5047285" y="735133"/>
                  <a:pt x="5035444" y="738447"/>
                  <a:pt x="5023240" y="742299"/>
                </a:cubicBezTo>
                <a:lnTo>
                  <a:pt x="5007406" y="747156"/>
                </a:lnTo>
                <a:lnTo>
                  <a:pt x="4995851" y="746560"/>
                </a:lnTo>
                <a:cubicBezTo>
                  <a:pt x="4991224" y="747463"/>
                  <a:pt x="4986919" y="747840"/>
                  <a:pt x="4983107" y="748274"/>
                </a:cubicBezTo>
                <a:lnTo>
                  <a:pt x="4973068" y="750600"/>
                </a:lnTo>
                <a:lnTo>
                  <a:pt x="4967642" y="756164"/>
                </a:lnTo>
                <a:lnTo>
                  <a:pt x="4958938" y="756308"/>
                </a:lnTo>
                <a:lnTo>
                  <a:pt x="4949594" y="761504"/>
                </a:lnTo>
                <a:lnTo>
                  <a:pt x="4947761" y="759559"/>
                </a:lnTo>
                <a:lnTo>
                  <a:pt x="4939683" y="757589"/>
                </a:lnTo>
                <a:lnTo>
                  <a:pt x="4905733" y="776774"/>
                </a:lnTo>
                <a:cubicBezTo>
                  <a:pt x="4896707" y="781329"/>
                  <a:pt x="4889057" y="783325"/>
                  <a:pt x="4885524" y="784914"/>
                </a:cubicBezTo>
                <a:lnTo>
                  <a:pt x="4884537" y="786309"/>
                </a:lnTo>
                <a:lnTo>
                  <a:pt x="4863207" y="792997"/>
                </a:lnTo>
                <a:lnTo>
                  <a:pt x="4857388" y="798678"/>
                </a:lnTo>
                <a:cubicBezTo>
                  <a:pt x="4843193" y="806581"/>
                  <a:pt x="4824167" y="805577"/>
                  <a:pt x="4816499" y="818246"/>
                </a:cubicBezTo>
                <a:cubicBezTo>
                  <a:pt x="4812647" y="821244"/>
                  <a:pt x="4808821" y="822962"/>
                  <a:pt x="4805033" y="823877"/>
                </a:cubicBezTo>
                <a:lnTo>
                  <a:pt x="4794341" y="824641"/>
                </a:lnTo>
                <a:lnTo>
                  <a:pt x="4791139" y="821265"/>
                </a:lnTo>
                <a:lnTo>
                  <a:pt x="4784697" y="823709"/>
                </a:lnTo>
                <a:lnTo>
                  <a:pt x="4782810" y="823507"/>
                </a:lnTo>
                <a:cubicBezTo>
                  <a:pt x="4779205" y="823102"/>
                  <a:pt x="4775651" y="822843"/>
                  <a:pt x="4772164" y="823203"/>
                </a:cubicBezTo>
                <a:cubicBezTo>
                  <a:pt x="4777656" y="842476"/>
                  <a:pt x="4743396" y="829438"/>
                  <a:pt x="4753756" y="843711"/>
                </a:cubicBezTo>
                <a:cubicBezTo>
                  <a:pt x="4735544" y="849041"/>
                  <a:pt x="4750178" y="861228"/>
                  <a:pt x="4727551" y="851537"/>
                </a:cubicBezTo>
                <a:cubicBezTo>
                  <a:pt x="4699946" y="874427"/>
                  <a:pt x="4652821" y="902023"/>
                  <a:pt x="4631760" y="932126"/>
                </a:cubicBezTo>
                <a:cubicBezTo>
                  <a:pt x="4606537" y="943038"/>
                  <a:pt x="4602512" y="938987"/>
                  <a:pt x="4584082" y="949940"/>
                </a:cubicBezTo>
                <a:cubicBezTo>
                  <a:pt x="4584818" y="973908"/>
                  <a:pt x="4539784" y="951314"/>
                  <a:pt x="4523312" y="974005"/>
                </a:cubicBezTo>
                <a:lnTo>
                  <a:pt x="4463504" y="996548"/>
                </a:lnTo>
                <a:lnTo>
                  <a:pt x="4452680" y="1008042"/>
                </a:lnTo>
                <a:lnTo>
                  <a:pt x="4445284" y="1009976"/>
                </a:lnTo>
                <a:lnTo>
                  <a:pt x="4407084" y="1025274"/>
                </a:lnTo>
                <a:lnTo>
                  <a:pt x="4398766" y="1022420"/>
                </a:lnTo>
                <a:lnTo>
                  <a:pt x="4397057" y="1020283"/>
                </a:lnTo>
                <a:lnTo>
                  <a:pt x="4386552" y="1024409"/>
                </a:lnTo>
                <a:lnTo>
                  <a:pt x="4377324" y="1023587"/>
                </a:lnTo>
                <a:lnTo>
                  <a:pt x="4370923" y="1028513"/>
                </a:lnTo>
                <a:lnTo>
                  <a:pt x="4360023" y="1029711"/>
                </a:lnTo>
                <a:cubicBezTo>
                  <a:pt x="4355937" y="1029719"/>
                  <a:pt x="4351336" y="1029614"/>
                  <a:pt x="4346335" y="1029999"/>
                </a:cubicBezTo>
                <a:lnTo>
                  <a:pt x="4334175" y="1028124"/>
                </a:lnTo>
                <a:lnTo>
                  <a:pt x="4316842" y="1031192"/>
                </a:lnTo>
                <a:cubicBezTo>
                  <a:pt x="4303471" y="1033665"/>
                  <a:pt x="4290547" y="1035645"/>
                  <a:pt x="4277163" y="1035732"/>
                </a:cubicBezTo>
                <a:cubicBezTo>
                  <a:pt x="4267809" y="1040481"/>
                  <a:pt x="4258392" y="1043112"/>
                  <a:pt x="4247171" y="1039212"/>
                </a:cubicBezTo>
                <a:cubicBezTo>
                  <a:pt x="4219321" y="1044529"/>
                  <a:pt x="4214817" y="1052707"/>
                  <a:pt x="4194968" y="1049296"/>
                </a:cubicBezTo>
                <a:cubicBezTo>
                  <a:pt x="4190926" y="1053911"/>
                  <a:pt x="4187967" y="1056500"/>
                  <a:pt x="4185496" y="1057811"/>
                </a:cubicBezTo>
                <a:cubicBezTo>
                  <a:pt x="4178081" y="1061743"/>
                  <a:pt x="4175081" y="1054170"/>
                  <a:pt x="4160588" y="1055289"/>
                </a:cubicBezTo>
                <a:cubicBezTo>
                  <a:pt x="4144737" y="1055386"/>
                  <a:pt x="4168066" y="1044910"/>
                  <a:pt x="4153601" y="1046911"/>
                </a:cubicBezTo>
                <a:cubicBezTo>
                  <a:pt x="4140408" y="1053461"/>
                  <a:pt x="4134952" y="1042305"/>
                  <a:pt x="4121597" y="1049768"/>
                </a:cubicBezTo>
                <a:cubicBezTo>
                  <a:pt x="4130078" y="1057306"/>
                  <a:pt x="4089547" y="1054328"/>
                  <a:pt x="4092519" y="1061793"/>
                </a:cubicBezTo>
                <a:cubicBezTo>
                  <a:pt x="4073305" y="1054083"/>
                  <a:pt x="4073723" y="1068186"/>
                  <a:pt x="4054082" y="1068526"/>
                </a:cubicBezTo>
                <a:cubicBezTo>
                  <a:pt x="4043475" y="1066267"/>
                  <a:pt x="4037035" y="1066795"/>
                  <a:pt x="4031133" y="1072650"/>
                </a:cubicBezTo>
                <a:cubicBezTo>
                  <a:pt x="3981712" y="1061225"/>
                  <a:pt x="4007226" y="1076435"/>
                  <a:pt x="3966873" y="1076267"/>
                </a:cubicBezTo>
                <a:lnTo>
                  <a:pt x="3963573" y="1076172"/>
                </a:lnTo>
                <a:lnTo>
                  <a:pt x="3952740" y="1081643"/>
                </a:lnTo>
                <a:cubicBezTo>
                  <a:pt x="3952588" y="1082109"/>
                  <a:pt x="3952435" y="1082575"/>
                  <a:pt x="3952284" y="1083043"/>
                </a:cubicBezTo>
                <a:lnTo>
                  <a:pt x="3912008" y="1080346"/>
                </a:lnTo>
                <a:lnTo>
                  <a:pt x="3907178" y="1082452"/>
                </a:lnTo>
                <a:lnTo>
                  <a:pt x="3880262" y="1077541"/>
                </a:lnTo>
                <a:lnTo>
                  <a:pt x="3866711" y="1076684"/>
                </a:lnTo>
                <a:lnTo>
                  <a:pt x="3842517" y="1073470"/>
                </a:lnTo>
                <a:lnTo>
                  <a:pt x="3840538" y="1074837"/>
                </a:lnTo>
                <a:lnTo>
                  <a:pt x="3835745" y="1073596"/>
                </a:lnTo>
                <a:lnTo>
                  <a:pt x="3832245" y="1075205"/>
                </a:lnTo>
                <a:lnTo>
                  <a:pt x="3828256" y="1074786"/>
                </a:lnTo>
                <a:cubicBezTo>
                  <a:pt x="3820644" y="1075794"/>
                  <a:pt x="3795021" y="1080386"/>
                  <a:pt x="3786574" y="1081253"/>
                </a:cubicBezTo>
                <a:lnTo>
                  <a:pt x="3777568" y="1079989"/>
                </a:lnTo>
                <a:lnTo>
                  <a:pt x="3770769" y="1084796"/>
                </a:lnTo>
                <a:lnTo>
                  <a:pt x="3742056" y="1086062"/>
                </a:lnTo>
                <a:lnTo>
                  <a:pt x="3732135" y="1082300"/>
                </a:lnTo>
                <a:lnTo>
                  <a:pt x="3722961" y="1079602"/>
                </a:lnTo>
                <a:lnTo>
                  <a:pt x="3721773" y="1079610"/>
                </a:lnTo>
                <a:lnTo>
                  <a:pt x="3709837" y="1079694"/>
                </a:lnTo>
                <a:lnTo>
                  <a:pt x="3687629" y="1079849"/>
                </a:lnTo>
                <a:cubicBezTo>
                  <a:pt x="3673456" y="1080105"/>
                  <a:pt x="3659080" y="1080912"/>
                  <a:pt x="3644574" y="1083439"/>
                </a:cubicBezTo>
                <a:cubicBezTo>
                  <a:pt x="3589095" y="1070946"/>
                  <a:pt x="3593887" y="1069803"/>
                  <a:pt x="3547156" y="1066356"/>
                </a:cubicBezTo>
                <a:cubicBezTo>
                  <a:pt x="3524419" y="1052844"/>
                  <a:pt x="3435948" y="1076852"/>
                  <a:pt x="3408831" y="1075438"/>
                </a:cubicBezTo>
                <a:cubicBezTo>
                  <a:pt x="3341934" y="1084022"/>
                  <a:pt x="3199862" y="1123979"/>
                  <a:pt x="3114039" y="1109327"/>
                </a:cubicBezTo>
                <a:cubicBezTo>
                  <a:pt x="3092859" y="1111484"/>
                  <a:pt x="3063890" y="1116528"/>
                  <a:pt x="3051319" y="1116688"/>
                </a:cubicBezTo>
                <a:lnTo>
                  <a:pt x="3010058" y="1118821"/>
                </a:lnTo>
                <a:lnTo>
                  <a:pt x="2941155" y="1141827"/>
                </a:lnTo>
                <a:cubicBezTo>
                  <a:pt x="2906040" y="1127149"/>
                  <a:pt x="2906331" y="1144134"/>
                  <a:pt x="2862733" y="1149849"/>
                </a:cubicBezTo>
                <a:cubicBezTo>
                  <a:pt x="2846732" y="1145242"/>
                  <a:pt x="2772044" y="1145386"/>
                  <a:pt x="2762853" y="1155888"/>
                </a:cubicBezTo>
                <a:cubicBezTo>
                  <a:pt x="2752600" y="1158438"/>
                  <a:pt x="2740554" y="1155224"/>
                  <a:pt x="2735957" y="1166296"/>
                </a:cubicBezTo>
                <a:cubicBezTo>
                  <a:pt x="2728293" y="1179691"/>
                  <a:pt x="2692123" y="1160594"/>
                  <a:pt x="2697453" y="1175920"/>
                </a:cubicBezTo>
                <a:cubicBezTo>
                  <a:pt x="2671775" y="1162864"/>
                  <a:pt x="2651911" y="1191050"/>
                  <a:pt x="2630587" y="1198561"/>
                </a:cubicBezTo>
                <a:cubicBezTo>
                  <a:pt x="2610325" y="1198229"/>
                  <a:pt x="2600793" y="1205603"/>
                  <a:pt x="2554087" y="1210615"/>
                </a:cubicBezTo>
                <a:cubicBezTo>
                  <a:pt x="2531792" y="1195398"/>
                  <a:pt x="2507411" y="1222739"/>
                  <a:pt x="2466063" y="1202949"/>
                </a:cubicBezTo>
                <a:cubicBezTo>
                  <a:pt x="2464801" y="1205165"/>
                  <a:pt x="2452486" y="1203160"/>
                  <a:pt x="2417946" y="1202719"/>
                </a:cubicBezTo>
                <a:cubicBezTo>
                  <a:pt x="2383405" y="1202277"/>
                  <a:pt x="2310873" y="1202063"/>
                  <a:pt x="2258819" y="1200304"/>
                </a:cubicBezTo>
                <a:cubicBezTo>
                  <a:pt x="2199732" y="1200698"/>
                  <a:pt x="2226373" y="1222055"/>
                  <a:pt x="2148771" y="1198564"/>
                </a:cubicBezTo>
                <a:cubicBezTo>
                  <a:pt x="2142871" y="1211179"/>
                  <a:pt x="2133698" y="1212428"/>
                  <a:pt x="2117137" y="1207800"/>
                </a:cubicBezTo>
                <a:cubicBezTo>
                  <a:pt x="2088573" y="1208890"/>
                  <a:pt x="2095766" y="1239016"/>
                  <a:pt x="2064067" y="1222897"/>
                </a:cubicBezTo>
                <a:cubicBezTo>
                  <a:pt x="2043442" y="1230104"/>
                  <a:pt x="2024354" y="1222318"/>
                  <a:pt x="2011154" y="1227589"/>
                </a:cubicBezTo>
                <a:lnTo>
                  <a:pt x="1967562" y="1238053"/>
                </a:lnTo>
                <a:cubicBezTo>
                  <a:pt x="1943445" y="1241153"/>
                  <a:pt x="1936681" y="1218694"/>
                  <a:pt x="1925305" y="1239652"/>
                </a:cubicBezTo>
                <a:lnTo>
                  <a:pt x="1903633" y="1234971"/>
                </a:lnTo>
                <a:lnTo>
                  <a:pt x="1878608" y="1229903"/>
                </a:lnTo>
                <a:cubicBezTo>
                  <a:pt x="1865432" y="1226444"/>
                  <a:pt x="1871623" y="1230353"/>
                  <a:pt x="1843617" y="1224887"/>
                </a:cubicBezTo>
                <a:cubicBezTo>
                  <a:pt x="1825673" y="1239930"/>
                  <a:pt x="1796410" y="1228866"/>
                  <a:pt x="1749265" y="1228560"/>
                </a:cubicBezTo>
                <a:lnTo>
                  <a:pt x="1650050" y="1231064"/>
                </a:lnTo>
                <a:lnTo>
                  <a:pt x="1625906" y="1240466"/>
                </a:lnTo>
                <a:cubicBezTo>
                  <a:pt x="1625817" y="1241492"/>
                  <a:pt x="1625727" y="1242517"/>
                  <a:pt x="1625638" y="1243542"/>
                </a:cubicBezTo>
                <a:lnTo>
                  <a:pt x="1621994" y="1248302"/>
                </a:lnTo>
                <a:lnTo>
                  <a:pt x="1615654" y="1259137"/>
                </a:lnTo>
                <a:lnTo>
                  <a:pt x="1602888" y="1274010"/>
                </a:lnTo>
                <a:lnTo>
                  <a:pt x="1602366" y="1273557"/>
                </a:lnTo>
                <a:cubicBezTo>
                  <a:pt x="1600947" y="1272861"/>
                  <a:pt x="1599436" y="1272961"/>
                  <a:pt x="1597689" y="1274721"/>
                </a:cubicBezTo>
                <a:cubicBezTo>
                  <a:pt x="1591684" y="1275620"/>
                  <a:pt x="1573440" y="1275786"/>
                  <a:pt x="1566332" y="1278948"/>
                </a:cubicBezTo>
                <a:cubicBezTo>
                  <a:pt x="1562852" y="1283954"/>
                  <a:pt x="1559075" y="1288927"/>
                  <a:pt x="1555040" y="1293696"/>
                </a:cubicBezTo>
                <a:lnTo>
                  <a:pt x="1552558" y="1296317"/>
                </a:lnTo>
                <a:lnTo>
                  <a:pt x="1552423" y="1296224"/>
                </a:lnTo>
                <a:cubicBezTo>
                  <a:pt x="1551698" y="1296488"/>
                  <a:pt x="1550811" y="1297233"/>
                  <a:pt x="1549631" y="1298702"/>
                </a:cubicBezTo>
                <a:lnTo>
                  <a:pt x="1518013" y="1301677"/>
                </a:lnTo>
                <a:cubicBezTo>
                  <a:pt x="1503101" y="1308697"/>
                  <a:pt x="1491274" y="1300153"/>
                  <a:pt x="1479156" y="1316098"/>
                </a:cubicBezTo>
                <a:cubicBezTo>
                  <a:pt x="1465186" y="1322615"/>
                  <a:pt x="1452185" y="1322947"/>
                  <a:pt x="1441079" y="1332684"/>
                </a:cubicBezTo>
                <a:cubicBezTo>
                  <a:pt x="1435555" y="1330684"/>
                  <a:pt x="1430746" y="1331145"/>
                  <a:pt x="1427483" y="1339810"/>
                </a:cubicBezTo>
                <a:cubicBezTo>
                  <a:pt x="1414128" y="1344023"/>
                  <a:pt x="1409403" y="1336269"/>
                  <a:pt x="1402408" y="1347572"/>
                </a:cubicBezTo>
                <a:cubicBezTo>
                  <a:pt x="1392551" y="1336117"/>
                  <a:pt x="1393098" y="1342070"/>
                  <a:pt x="1390401" y="1348064"/>
                </a:cubicBezTo>
                <a:lnTo>
                  <a:pt x="1389965" y="1348612"/>
                </a:lnTo>
                <a:lnTo>
                  <a:pt x="1388601" y="1346953"/>
                </a:lnTo>
                <a:lnTo>
                  <a:pt x="1380844" y="1350384"/>
                </a:lnTo>
                <a:lnTo>
                  <a:pt x="1378861" y="1352221"/>
                </a:lnTo>
                <a:cubicBezTo>
                  <a:pt x="1377460" y="1353281"/>
                  <a:pt x="1376483" y="1353720"/>
                  <a:pt x="1375758" y="1353731"/>
                </a:cubicBezTo>
                <a:lnTo>
                  <a:pt x="1375650" y="1353592"/>
                </a:lnTo>
                <a:lnTo>
                  <a:pt x="1372804" y="1355351"/>
                </a:lnTo>
                <a:cubicBezTo>
                  <a:pt x="1368066" y="1358724"/>
                  <a:pt x="1363523" y="1362386"/>
                  <a:pt x="1359249" y="1366189"/>
                </a:cubicBezTo>
                <a:cubicBezTo>
                  <a:pt x="1355111" y="1360199"/>
                  <a:pt x="1345759" y="1369902"/>
                  <a:pt x="1340780" y="1366894"/>
                </a:cubicBezTo>
                <a:lnTo>
                  <a:pt x="1337816" y="1359128"/>
                </a:lnTo>
                <a:lnTo>
                  <a:pt x="1335560" y="1360910"/>
                </a:lnTo>
                <a:lnTo>
                  <a:pt x="1331292" y="1365723"/>
                </a:lnTo>
                <a:cubicBezTo>
                  <a:pt x="1330626" y="1366376"/>
                  <a:pt x="1330143" y="1366473"/>
                  <a:pt x="1329826" y="1365581"/>
                </a:cubicBezTo>
                <a:cubicBezTo>
                  <a:pt x="1327198" y="1366438"/>
                  <a:pt x="1318609" y="1370320"/>
                  <a:pt x="1315524" y="1370869"/>
                </a:cubicBezTo>
                <a:lnTo>
                  <a:pt x="1311310" y="1368878"/>
                </a:lnTo>
                <a:lnTo>
                  <a:pt x="1309448" y="1368851"/>
                </a:lnTo>
                <a:lnTo>
                  <a:pt x="1301298" y="1377498"/>
                </a:lnTo>
                <a:lnTo>
                  <a:pt x="1296925" y="1380996"/>
                </a:lnTo>
                <a:lnTo>
                  <a:pt x="1269267" y="1411589"/>
                </a:lnTo>
                <a:lnTo>
                  <a:pt x="1221707" y="1427353"/>
                </a:lnTo>
                <a:cubicBezTo>
                  <a:pt x="1207203" y="1448075"/>
                  <a:pt x="1174765" y="1420621"/>
                  <a:pt x="1173283" y="1444522"/>
                </a:cubicBezTo>
                <a:cubicBezTo>
                  <a:pt x="1158285" y="1453361"/>
                  <a:pt x="1155560" y="1448889"/>
                  <a:pt x="1135382" y="1456933"/>
                </a:cubicBezTo>
                <a:cubicBezTo>
                  <a:pt x="1116745" y="1484511"/>
                  <a:pt x="1078431" y="1506705"/>
                  <a:pt x="1055416" y="1526389"/>
                </a:cubicBezTo>
                <a:cubicBezTo>
                  <a:pt x="1038974" y="1514246"/>
                  <a:pt x="1049103" y="1527982"/>
                  <a:pt x="1034752" y="1531257"/>
                </a:cubicBezTo>
                <a:cubicBezTo>
                  <a:pt x="1041441" y="1546591"/>
                  <a:pt x="1016408" y="1529831"/>
                  <a:pt x="1018956" y="1549595"/>
                </a:cubicBezTo>
                <a:cubicBezTo>
                  <a:pt x="1016264" y="1549565"/>
                  <a:pt x="1013575" y="1548913"/>
                  <a:pt x="1010858" y="1548110"/>
                </a:cubicBezTo>
                <a:lnTo>
                  <a:pt x="1009435" y="1547700"/>
                </a:lnTo>
                <a:lnTo>
                  <a:pt x="1004312" y="1549413"/>
                </a:lnTo>
                <a:lnTo>
                  <a:pt x="1002155" y="1545703"/>
                </a:lnTo>
                <a:lnTo>
                  <a:pt x="993932" y="1545275"/>
                </a:lnTo>
                <a:cubicBezTo>
                  <a:pt x="990963" y="1545764"/>
                  <a:pt x="987897" y="1547047"/>
                  <a:pt x="984702" y="1549599"/>
                </a:cubicBezTo>
                <a:cubicBezTo>
                  <a:pt x="977771" y="1561338"/>
                  <a:pt x="963339" y="1558228"/>
                  <a:pt x="951832" y="1564506"/>
                </a:cubicBezTo>
                <a:lnTo>
                  <a:pt x="946909" y="1569506"/>
                </a:lnTo>
                <a:lnTo>
                  <a:pt x="930061" y="1573784"/>
                </a:lnTo>
                <a:lnTo>
                  <a:pt x="929189" y="1575061"/>
                </a:lnTo>
                <a:cubicBezTo>
                  <a:pt x="926358" y="1576248"/>
                  <a:pt x="920350" y="1577383"/>
                  <a:pt x="913074" y="1580907"/>
                </a:cubicBezTo>
                <a:lnTo>
                  <a:pt x="885532" y="1596205"/>
                </a:lnTo>
                <a:lnTo>
                  <a:pt x="879535" y="1593350"/>
                </a:lnTo>
                <a:lnTo>
                  <a:pt x="878302" y="1591213"/>
                </a:lnTo>
                <a:lnTo>
                  <a:pt x="870728" y="1595340"/>
                </a:lnTo>
                <a:lnTo>
                  <a:pt x="864075" y="1594517"/>
                </a:lnTo>
                <a:lnTo>
                  <a:pt x="859460" y="1599444"/>
                </a:lnTo>
                <a:lnTo>
                  <a:pt x="851601" y="1600641"/>
                </a:lnTo>
                <a:cubicBezTo>
                  <a:pt x="848654" y="1600649"/>
                  <a:pt x="845337" y="1600545"/>
                  <a:pt x="841730" y="1600929"/>
                </a:cubicBezTo>
                <a:lnTo>
                  <a:pt x="832963" y="1599055"/>
                </a:lnTo>
                <a:lnTo>
                  <a:pt x="820466" y="1602123"/>
                </a:lnTo>
                <a:cubicBezTo>
                  <a:pt x="810825" y="1604596"/>
                  <a:pt x="801507" y="1606575"/>
                  <a:pt x="791859" y="1606663"/>
                </a:cubicBezTo>
                <a:cubicBezTo>
                  <a:pt x="785113" y="1611411"/>
                  <a:pt x="778324" y="1614043"/>
                  <a:pt x="770233" y="1610142"/>
                </a:cubicBezTo>
                <a:cubicBezTo>
                  <a:pt x="750154" y="1615459"/>
                  <a:pt x="746906" y="1623638"/>
                  <a:pt x="732594" y="1620226"/>
                </a:cubicBezTo>
                <a:cubicBezTo>
                  <a:pt x="729681" y="1624842"/>
                  <a:pt x="727547" y="1627431"/>
                  <a:pt x="725765" y="1628741"/>
                </a:cubicBezTo>
                <a:cubicBezTo>
                  <a:pt x="720419" y="1632674"/>
                  <a:pt x="718256" y="1625100"/>
                  <a:pt x="707807" y="1626219"/>
                </a:cubicBezTo>
                <a:cubicBezTo>
                  <a:pt x="696378" y="1626316"/>
                  <a:pt x="713198" y="1615841"/>
                  <a:pt x="702769" y="1617842"/>
                </a:cubicBezTo>
                <a:cubicBezTo>
                  <a:pt x="693256" y="1624391"/>
                  <a:pt x="689323" y="1613235"/>
                  <a:pt x="679694" y="1620699"/>
                </a:cubicBezTo>
                <a:cubicBezTo>
                  <a:pt x="685809" y="1628237"/>
                  <a:pt x="656585" y="1625258"/>
                  <a:pt x="658729" y="1632723"/>
                </a:cubicBezTo>
                <a:cubicBezTo>
                  <a:pt x="644875" y="1625014"/>
                  <a:pt x="645176" y="1639116"/>
                  <a:pt x="631015" y="1639457"/>
                </a:cubicBezTo>
                <a:cubicBezTo>
                  <a:pt x="623368" y="1637197"/>
                  <a:pt x="618725" y="1637726"/>
                  <a:pt x="614469" y="1643580"/>
                </a:cubicBezTo>
                <a:cubicBezTo>
                  <a:pt x="578836" y="1632156"/>
                  <a:pt x="597232" y="1647365"/>
                  <a:pt x="568137" y="1647197"/>
                </a:cubicBezTo>
                <a:lnTo>
                  <a:pt x="565757" y="1647102"/>
                </a:lnTo>
                <a:lnTo>
                  <a:pt x="557947" y="1652573"/>
                </a:lnTo>
                <a:cubicBezTo>
                  <a:pt x="557837" y="1653040"/>
                  <a:pt x="557727" y="1653506"/>
                  <a:pt x="557617" y="1653973"/>
                </a:cubicBezTo>
                <a:lnTo>
                  <a:pt x="528578" y="1651276"/>
                </a:lnTo>
                <a:lnTo>
                  <a:pt x="525096" y="1653383"/>
                </a:lnTo>
                <a:lnTo>
                  <a:pt x="505689" y="1648471"/>
                </a:lnTo>
                <a:lnTo>
                  <a:pt x="495919" y="1647615"/>
                </a:lnTo>
                <a:lnTo>
                  <a:pt x="478476" y="1644401"/>
                </a:lnTo>
                <a:lnTo>
                  <a:pt x="477049" y="1645767"/>
                </a:lnTo>
                <a:lnTo>
                  <a:pt x="473592" y="1644526"/>
                </a:lnTo>
                <a:lnTo>
                  <a:pt x="471069" y="1646136"/>
                </a:lnTo>
                <a:lnTo>
                  <a:pt x="468193" y="1645716"/>
                </a:lnTo>
                <a:cubicBezTo>
                  <a:pt x="462704" y="1646724"/>
                  <a:pt x="444230" y="1651316"/>
                  <a:pt x="438139" y="1652183"/>
                </a:cubicBezTo>
                <a:lnTo>
                  <a:pt x="431647" y="1650919"/>
                </a:lnTo>
                <a:lnTo>
                  <a:pt x="426745" y="1655727"/>
                </a:lnTo>
                <a:lnTo>
                  <a:pt x="406042" y="1656992"/>
                </a:lnTo>
                <a:lnTo>
                  <a:pt x="398889" y="1653230"/>
                </a:lnTo>
                <a:lnTo>
                  <a:pt x="392275" y="1650533"/>
                </a:lnTo>
                <a:lnTo>
                  <a:pt x="391417" y="1650540"/>
                </a:lnTo>
                <a:lnTo>
                  <a:pt x="382811" y="1650624"/>
                </a:lnTo>
                <a:lnTo>
                  <a:pt x="366800" y="1650779"/>
                </a:lnTo>
                <a:cubicBezTo>
                  <a:pt x="356581" y="1651035"/>
                  <a:pt x="346216" y="1651842"/>
                  <a:pt x="335757" y="1654369"/>
                </a:cubicBezTo>
                <a:cubicBezTo>
                  <a:pt x="295757" y="1641876"/>
                  <a:pt x="299211" y="1640734"/>
                  <a:pt x="265518" y="1637286"/>
                </a:cubicBezTo>
                <a:cubicBezTo>
                  <a:pt x="249125" y="1623774"/>
                  <a:pt x="185336" y="1647782"/>
                  <a:pt x="165785" y="1646368"/>
                </a:cubicBezTo>
                <a:cubicBezTo>
                  <a:pt x="129610" y="1652806"/>
                  <a:pt x="62947" y="1676892"/>
                  <a:pt x="5771" y="1682351"/>
                </a:cubicBezTo>
                <a:lnTo>
                  <a:pt x="0" y="1682121"/>
                </a:lnTo>
                <a:lnTo>
                  <a:pt x="0" y="208540"/>
                </a:lnTo>
                <a:lnTo>
                  <a:pt x="1" y="20854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A8C36E-E0B9-759C-06EA-0D5237BD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855" y="609600"/>
            <a:ext cx="598213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MongoDB</a:t>
            </a:r>
          </a:p>
        </p:txBody>
      </p:sp>
      <p:sp>
        <p:nvSpPr>
          <p:cNvPr id="11282" name="Freeform: Shape 11281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4" name="Freeform: Shape 11283">
            <a:extLst>
              <a:ext uri="{FF2B5EF4-FFF2-40B4-BE49-F238E27FC236}">
                <a16:creationId xmlns:a16="http://schemas.microsoft.com/office/drawing/2014/main" id="{A63313B7-3007-48A7-BE97-9A74C112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3" y="792481"/>
            <a:ext cx="4067694" cy="531020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266" name="Picture 2" descr="Top 8 MongoDB GUI Tools to Use in 2023">
            <a:extLst>
              <a:ext uri="{FF2B5EF4-FFF2-40B4-BE49-F238E27FC236}">
                <a16:creationId xmlns:a16="http://schemas.microsoft.com/office/drawing/2014/main" id="{C13B89AA-6414-4781-F8A0-E48A9817DF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7" r="22258" b="-3"/>
          <a:stretch/>
        </p:blipFill>
        <p:spPr bwMode="auto">
          <a:xfrm>
            <a:off x="723899" y="969818"/>
            <a:ext cx="3704013" cy="4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6" name="Rectangle 6">
            <a:extLst>
              <a:ext uri="{FF2B5EF4-FFF2-40B4-BE49-F238E27FC236}">
                <a16:creationId xmlns:a16="http://schemas.microsoft.com/office/drawing/2014/main" id="{3FD46A31-BFB8-4D6E-8A49-A2DC0DED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6507" y="586965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BC902C-22C6-F3C2-446A-E9D59519C320}"/>
              </a:ext>
            </a:extLst>
          </p:cNvPr>
          <p:cNvSpPr txBox="1"/>
          <p:nvPr/>
        </p:nvSpPr>
        <p:spPr>
          <a:xfrm>
            <a:off x="5215855" y="2194101"/>
            <a:ext cx="5982132" cy="425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Une base de </a:t>
            </a:r>
            <a:r>
              <a:rPr lang="en-US" sz="2000" b="0" i="0" dirty="0" err="1">
                <a:effectLst/>
              </a:rPr>
              <a:t>données</a:t>
            </a:r>
            <a:r>
              <a:rPr lang="en-US" sz="2000" b="0" i="0" dirty="0">
                <a:effectLst/>
              </a:rPr>
              <a:t> flexible et </a:t>
            </a:r>
            <a:r>
              <a:rPr lang="en-US" sz="2000" b="0" i="0" dirty="0" err="1">
                <a:effectLst/>
              </a:rPr>
              <a:t>évolutive</a:t>
            </a:r>
            <a:r>
              <a:rPr lang="en-US" sz="2000" b="0" i="0" dirty="0">
                <a:effectLst/>
              </a:rPr>
              <a:t>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Structure de </a:t>
            </a:r>
            <a:r>
              <a:rPr lang="en-US" sz="2000" b="0" i="0" dirty="0" err="1">
                <a:effectLst/>
              </a:rPr>
              <a:t>données</a:t>
            </a:r>
            <a:r>
              <a:rPr lang="en-US" sz="2000" b="0" i="0" dirty="0">
                <a:effectLst/>
              </a:rPr>
              <a:t> souple </a:t>
            </a:r>
            <a:r>
              <a:rPr lang="en-US" sz="2000" b="0" i="0" dirty="0" err="1">
                <a:effectLst/>
              </a:rPr>
              <a:t>permet</a:t>
            </a:r>
            <a:r>
              <a:rPr lang="en-US" sz="2000" b="0" i="0" dirty="0">
                <a:effectLst/>
              </a:rPr>
              <a:t> de stocker </a:t>
            </a:r>
            <a:r>
              <a:rPr lang="en-US" sz="2000" b="0" i="0" dirty="0" err="1">
                <a:effectLst/>
              </a:rPr>
              <a:t>facilement</a:t>
            </a:r>
            <a:r>
              <a:rPr lang="en-US" sz="2000" b="0" i="0" dirty="0">
                <a:effectLst/>
              </a:rPr>
              <a:t> les </a:t>
            </a:r>
            <a:r>
              <a:rPr lang="en-US" sz="2000" b="0" i="0" dirty="0" err="1">
                <a:effectLst/>
              </a:rPr>
              <a:t>informations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liées</a:t>
            </a:r>
            <a:r>
              <a:rPr lang="en-US" sz="2000" b="0" i="0" dirty="0">
                <a:effectLst/>
              </a:rPr>
              <a:t> aux voitures.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000" b="0" i="0" dirty="0">
              <a:effectLst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Une base de </a:t>
            </a:r>
            <a:r>
              <a:rPr lang="en-US" sz="2000" b="0" i="0" dirty="0" err="1">
                <a:effectLst/>
              </a:rPr>
              <a:t>données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puissante</a:t>
            </a:r>
            <a:r>
              <a:rPr lang="en-US" sz="2000" b="0" i="0" dirty="0">
                <a:effectLst/>
              </a:rPr>
              <a:t> et flexible pour </a:t>
            </a:r>
            <a:r>
              <a:rPr lang="en-US" sz="2000" b="0" i="0" dirty="0" err="1">
                <a:effectLst/>
              </a:rPr>
              <a:t>notre</a:t>
            </a:r>
            <a:r>
              <a:rPr lang="en-US" sz="2000" b="0" i="0" dirty="0">
                <a:effectLst/>
              </a:rPr>
              <a:t> site de vente de voitures </a:t>
            </a:r>
            <a:r>
              <a:rPr lang="en-US" sz="2000" b="0" i="0" dirty="0" err="1">
                <a:effectLst/>
              </a:rPr>
              <a:t>d'occasion</a:t>
            </a:r>
            <a:r>
              <a:rPr lang="en-US" sz="2000" b="0" i="0" dirty="0">
                <a:effectLst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970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75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FA2125-3509-72DE-B37B-3B8825DC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fr-CA" b="1">
                <a:solidFill>
                  <a:schemeClr val="tx1">
                    <a:lumMod val="85000"/>
                    <a:lumOff val="15000"/>
                  </a:schemeClr>
                </a:solidFill>
              </a:rPr>
              <a:t>Contenu de la présentation</a:t>
            </a:r>
          </a:p>
        </p:txBody>
      </p:sp>
      <p:pic>
        <p:nvPicPr>
          <p:cNvPr id="2052" name="Picture 4" descr="14 600+ Logo Agenda Illustrations, graphiques vectoriels libre de droits et  Clip Art - iStock">
            <a:extLst>
              <a:ext uri="{FF2B5EF4-FFF2-40B4-BE49-F238E27FC236}">
                <a16:creationId xmlns:a16="http://schemas.microsoft.com/office/drawing/2014/main" id="{D0FD8B89-60B5-0E73-8E27-41544EAFF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3" r="23078"/>
          <a:stretch/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2077DA-11D6-6AD3-341A-55C12458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>
            <a:normAutofit/>
          </a:bodyPr>
          <a:lstStyle/>
          <a:p>
            <a:endParaRPr lang="fr-CA" sz="2000" b="0" i="0" u="none" strike="noStrike" baseline="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L</a:t>
            </a:r>
            <a:r>
              <a:rPr lang="fr-FR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es grandes lignes de notre projet</a:t>
            </a: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Présentation du prototype</a:t>
            </a:r>
            <a:endParaRPr lang="fr-FR" sz="2000" b="0" i="0" u="none" strike="noStrike" baseline="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L</a:t>
            </a:r>
            <a:r>
              <a:rPr lang="fr-FR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es technologies choisies</a:t>
            </a: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L</a:t>
            </a:r>
            <a:r>
              <a:rPr lang="fr-FR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e rationnel derrière ces choix</a:t>
            </a: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N</a:t>
            </a:r>
            <a:r>
              <a:rPr lang="fr-FR" sz="2000" b="0" i="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os apprentissages </a:t>
            </a:r>
            <a:endParaRPr lang="fr-CA" sz="2000" b="0" i="0" u="none" strike="noStrike" baseline="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endParaRPr lang="fr-CA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4" name="Picture 6" descr="Agenda Logo Vector Images (over 2,900)">
            <a:extLst>
              <a:ext uri="{FF2B5EF4-FFF2-40B4-BE49-F238E27FC236}">
                <a16:creationId xmlns:a16="http://schemas.microsoft.com/office/drawing/2014/main" id="{E2F2E01D-D4DC-6E16-C1F5-C7516E6D1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4456"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931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8" name="Rectangle 11277">
            <a:extLst>
              <a:ext uri="{FF2B5EF4-FFF2-40B4-BE49-F238E27FC236}">
                <a16:creationId xmlns:a16="http://schemas.microsoft.com/office/drawing/2014/main" id="{BFCBA134-9932-4625-92F2-ADE52ACE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0" name="Freeform: Shape 11279">
            <a:extLst>
              <a:ext uri="{FF2B5EF4-FFF2-40B4-BE49-F238E27FC236}">
                <a16:creationId xmlns:a16="http://schemas.microsoft.com/office/drawing/2014/main" id="{78B28E4E-0110-46E1-92BB-3DB2BAA5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6095998" cy="1613646"/>
          </a:xfrm>
          <a:custGeom>
            <a:avLst/>
            <a:gdLst>
              <a:gd name="connsiteX0" fmla="*/ 0 w 7868507"/>
              <a:gd name="connsiteY0" fmla="*/ 0 h 1682351"/>
              <a:gd name="connsiteX1" fmla="*/ 7868507 w 7868507"/>
              <a:gd name="connsiteY1" fmla="*/ 0 h 1682351"/>
              <a:gd name="connsiteX2" fmla="*/ 7865866 w 7868507"/>
              <a:gd name="connsiteY2" fmla="*/ 1824 h 1682351"/>
              <a:gd name="connsiteX3" fmla="*/ 7837561 w 7868507"/>
              <a:gd name="connsiteY3" fmla="*/ 21679 h 1682351"/>
              <a:gd name="connsiteX4" fmla="*/ 7769454 w 7868507"/>
              <a:gd name="connsiteY4" fmla="*/ 43813 h 1682351"/>
              <a:gd name="connsiteX5" fmla="*/ 7695485 w 7868507"/>
              <a:gd name="connsiteY5" fmla="*/ 61050 h 1682351"/>
              <a:gd name="connsiteX6" fmla="*/ 7662356 w 7868507"/>
              <a:gd name="connsiteY6" fmla="*/ 73131 h 1682351"/>
              <a:gd name="connsiteX7" fmla="*/ 7602203 w 7868507"/>
              <a:gd name="connsiteY7" fmla="*/ 99894 h 1682351"/>
              <a:gd name="connsiteX8" fmla="*/ 7533256 w 7868507"/>
              <a:gd name="connsiteY8" fmla="*/ 141638 h 1682351"/>
              <a:gd name="connsiteX9" fmla="*/ 7516926 w 7868507"/>
              <a:gd name="connsiteY9" fmla="*/ 165418 h 1682351"/>
              <a:gd name="connsiteX10" fmla="*/ 7488994 w 7868507"/>
              <a:gd name="connsiteY10" fmla="*/ 178287 h 1682351"/>
              <a:gd name="connsiteX11" fmla="*/ 7478335 w 7868507"/>
              <a:gd name="connsiteY11" fmla="*/ 185700 h 1682351"/>
              <a:gd name="connsiteX12" fmla="*/ 7458526 w 7868507"/>
              <a:gd name="connsiteY12" fmla="*/ 189157 h 1682351"/>
              <a:gd name="connsiteX13" fmla="*/ 7419554 w 7868507"/>
              <a:gd name="connsiteY13" fmla="*/ 192546 h 1682351"/>
              <a:gd name="connsiteX14" fmla="*/ 7347574 w 7868507"/>
              <a:gd name="connsiteY14" fmla="*/ 213028 h 1682351"/>
              <a:gd name="connsiteX15" fmla="*/ 7205646 w 7868507"/>
              <a:gd name="connsiteY15" fmla="*/ 228570 h 1682351"/>
              <a:gd name="connsiteX16" fmla="*/ 7132082 w 7868507"/>
              <a:gd name="connsiteY16" fmla="*/ 240066 h 1682351"/>
              <a:gd name="connsiteX17" fmla="*/ 7026584 w 7868507"/>
              <a:gd name="connsiteY17" fmla="*/ 249305 h 1682351"/>
              <a:gd name="connsiteX18" fmla="*/ 6949796 w 7868507"/>
              <a:gd name="connsiteY18" fmla="*/ 259619 h 1682351"/>
              <a:gd name="connsiteX19" fmla="*/ 6850243 w 7868507"/>
              <a:gd name="connsiteY19" fmla="*/ 278486 h 1682351"/>
              <a:gd name="connsiteX20" fmla="*/ 6848972 w 7868507"/>
              <a:gd name="connsiteY20" fmla="*/ 279419 h 1682351"/>
              <a:gd name="connsiteX21" fmla="*/ 6833720 w 7868507"/>
              <a:gd name="connsiteY21" fmla="*/ 281340 h 1682351"/>
              <a:gd name="connsiteX22" fmla="*/ 6796601 w 7868507"/>
              <a:gd name="connsiteY22" fmla="*/ 279778 h 1682351"/>
              <a:gd name="connsiteX23" fmla="*/ 6793249 w 7868507"/>
              <a:gd name="connsiteY23" fmla="*/ 281365 h 1682351"/>
              <a:gd name="connsiteX24" fmla="*/ 6761214 w 7868507"/>
              <a:gd name="connsiteY24" fmla="*/ 283216 h 1682351"/>
              <a:gd name="connsiteX25" fmla="*/ 6761137 w 7868507"/>
              <a:gd name="connsiteY25" fmla="*/ 284040 h 1682351"/>
              <a:gd name="connsiteX26" fmla="*/ 6753708 w 7868507"/>
              <a:gd name="connsiteY26" fmla="*/ 288053 h 1682351"/>
              <a:gd name="connsiteX27" fmla="*/ 6738673 w 7868507"/>
              <a:gd name="connsiteY27" fmla="*/ 293899 h 1682351"/>
              <a:gd name="connsiteX28" fmla="*/ 6675177 w 7868507"/>
              <a:gd name="connsiteY28" fmla="*/ 319284 h 1682351"/>
              <a:gd name="connsiteX29" fmla="*/ 6668648 w 7868507"/>
              <a:gd name="connsiteY29" fmla="*/ 320128 h 1682351"/>
              <a:gd name="connsiteX30" fmla="*/ 6668596 w 7868507"/>
              <a:gd name="connsiteY30" fmla="*/ 320325 h 1682351"/>
              <a:gd name="connsiteX31" fmla="*/ 6661861 w 7868507"/>
              <a:gd name="connsiteY31" fmla="*/ 321574 h 1682351"/>
              <a:gd name="connsiteX32" fmla="*/ 6644079 w 7868507"/>
              <a:gd name="connsiteY32" fmla="*/ 323301 h 1682351"/>
              <a:gd name="connsiteX33" fmla="*/ 6640227 w 7868507"/>
              <a:gd name="connsiteY33" fmla="*/ 325063 h 1682351"/>
              <a:gd name="connsiteX34" fmla="*/ 6639422 w 7868507"/>
              <a:gd name="connsiteY34" fmla="*/ 327491 h 1682351"/>
              <a:gd name="connsiteX35" fmla="*/ 6617073 w 7868507"/>
              <a:gd name="connsiteY35" fmla="*/ 336554 h 1682351"/>
              <a:gd name="connsiteX36" fmla="*/ 6565938 w 7868507"/>
              <a:gd name="connsiteY36" fmla="*/ 354459 h 1682351"/>
              <a:gd name="connsiteX37" fmla="*/ 6506395 w 7868507"/>
              <a:gd name="connsiteY37" fmla="*/ 372715 h 1682351"/>
              <a:gd name="connsiteX38" fmla="*/ 6366803 w 7868507"/>
              <a:gd name="connsiteY38" fmla="*/ 421832 h 1682351"/>
              <a:gd name="connsiteX39" fmla="*/ 6245343 w 7868507"/>
              <a:gd name="connsiteY39" fmla="*/ 435559 h 1682351"/>
              <a:gd name="connsiteX40" fmla="*/ 6186762 w 7868507"/>
              <a:gd name="connsiteY40" fmla="*/ 449329 h 1682351"/>
              <a:gd name="connsiteX41" fmla="*/ 6151870 w 7868507"/>
              <a:gd name="connsiteY41" fmla="*/ 456667 h 1682351"/>
              <a:gd name="connsiteX42" fmla="*/ 6094791 w 7868507"/>
              <a:gd name="connsiteY42" fmla="*/ 467108 h 1682351"/>
              <a:gd name="connsiteX43" fmla="*/ 6094387 w 7868507"/>
              <a:gd name="connsiteY43" fmla="*/ 469288 h 1682351"/>
              <a:gd name="connsiteX44" fmla="*/ 6088888 w 7868507"/>
              <a:gd name="connsiteY44" fmla="*/ 472662 h 1682351"/>
              <a:gd name="connsiteX45" fmla="*/ 6079322 w 7868507"/>
              <a:gd name="connsiteY45" fmla="*/ 480342 h 1682351"/>
              <a:gd name="connsiteX46" fmla="*/ 6060058 w 7868507"/>
              <a:gd name="connsiteY46" fmla="*/ 490885 h 1682351"/>
              <a:gd name="connsiteX47" fmla="*/ 6059271 w 7868507"/>
              <a:gd name="connsiteY47" fmla="*/ 490563 h 1682351"/>
              <a:gd name="connsiteX48" fmla="*/ 6052214 w 7868507"/>
              <a:gd name="connsiteY48" fmla="*/ 491388 h 1682351"/>
              <a:gd name="connsiteX49" fmla="*/ 6004898 w 7868507"/>
              <a:gd name="connsiteY49" fmla="*/ 494385 h 1682351"/>
              <a:gd name="connsiteX50" fmla="*/ 5987859 w 7868507"/>
              <a:gd name="connsiteY50" fmla="*/ 504838 h 1682351"/>
              <a:gd name="connsiteX51" fmla="*/ 5984113 w 7868507"/>
              <a:gd name="connsiteY51" fmla="*/ 506697 h 1682351"/>
              <a:gd name="connsiteX52" fmla="*/ 5983909 w 7868507"/>
              <a:gd name="connsiteY52" fmla="*/ 506630 h 1682351"/>
              <a:gd name="connsiteX53" fmla="*/ 5979696 w 7868507"/>
              <a:gd name="connsiteY53" fmla="*/ 508387 h 1682351"/>
              <a:gd name="connsiteX54" fmla="*/ 5931986 w 7868507"/>
              <a:gd name="connsiteY54" fmla="*/ 510495 h 1682351"/>
              <a:gd name="connsiteX55" fmla="*/ 5873354 w 7868507"/>
              <a:gd name="connsiteY55" fmla="*/ 520717 h 1682351"/>
              <a:gd name="connsiteX56" fmla="*/ 5843006 w 7868507"/>
              <a:gd name="connsiteY56" fmla="*/ 525739 h 1682351"/>
              <a:gd name="connsiteX57" fmla="*/ 5825737 w 7868507"/>
              <a:gd name="connsiteY57" fmla="*/ 530029 h 1682351"/>
              <a:gd name="connsiteX58" fmla="*/ 5812271 w 7868507"/>
              <a:gd name="connsiteY58" fmla="*/ 536366 h 1682351"/>
              <a:gd name="connsiteX59" fmla="*/ 5683965 w 7868507"/>
              <a:gd name="connsiteY59" fmla="*/ 605660 h 1682351"/>
              <a:gd name="connsiteX60" fmla="*/ 5572324 w 7868507"/>
              <a:gd name="connsiteY60" fmla="*/ 625027 h 1682351"/>
              <a:gd name="connsiteX61" fmla="*/ 5556903 w 7868507"/>
              <a:gd name="connsiteY61" fmla="*/ 628786 h 1682351"/>
              <a:gd name="connsiteX62" fmla="*/ 5553544 w 7868507"/>
              <a:gd name="connsiteY62" fmla="*/ 627847 h 1682351"/>
              <a:gd name="connsiteX63" fmla="*/ 5526889 w 7868507"/>
              <a:gd name="connsiteY63" fmla="*/ 632098 h 1682351"/>
              <a:gd name="connsiteX64" fmla="*/ 5521078 w 7868507"/>
              <a:gd name="connsiteY64" fmla="*/ 637584 h 1682351"/>
              <a:gd name="connsiteX65" fmla="*/ 5512534 w 7868507"/>
              <a:gd name="connsiteY65" fmla="*/ 637267 h 1682351"/>
              <a:gd name="connsiteX66" fmla="*/ 5474353 w 7868507"/>
              <a:gd name="connsiteY66" fmla="*/ 648039 h 1682351"/>
              <a:gd name="connsiteX67" fmla="*/ 5470584 w 7868507"/>
              <a:gd name="connsiteY67" fmla="*/ 648039 h 1682351"/>
              <a:gd name="connsiteX68" fmla="*/ 5467496 w 7868507"/>
              <a:gd name="connsiteY68" fmla="*/ 650003 h 1682351"/>
              <a:gd name="connsiteX69" fmla="*/ 5462885 w 7868507"/>
              <a:gd name="connsiteY69" fmla="*/ 649269 h 1682351"/>
              <a:gd name="connsiteX70" fmla="*/ 5461190 w 7868507"/>
              <a:gd name="connsiteY70" fmla="*/ 650833 h 1682351"/>
              <a:gd name="connsiteX71" fmla="*/ 5438256 w 7868507"/>
              <a:gd name="connsiteY71" fmla="*/ 650162 h 1682351"/>
              <a:gd name="connsiteX72" fmla="*/ 5425515 w 7868507"/>
              <a:gd name="connsiteY72" fmla="*/ 650724 h 1682351"/>
              <a:gd name="connsiteX73" fmla="*/ 5399851 w 7868507"/>
              <a:gd name="connsiteY73" fmla="*/ 648648 h 1682351"/>
              <a:gd name="connsiteX74" fmla="*/ 5395578 w 7868507"/>
              <a:gd name="connsiteY74" fmla="*/ 651245 h 1682351"/>
              <a:gd name="connsiteX75" fmla="*/ 5357693 w 7868507"/>
              <a:gd name="connsiteY75" fmla="*/ 652764 h 1682351"/>
              <a:gd name="connsiteX76" fmla="*/ 5357422 w 7868507"/>
              <a:gd name="connsiteY76" fmla="*/ 654203 h 1682351"/>
              <a:gd name="connsiteX77" fmla="*/ 5347920 w 7868507"/>
              <a:gd name="connsiteY77" fmla="*/ 660769 h 1682351"/>
              <a:gd name="connsiteX78" fmla="*/ 5344829 w 7868507"/>
              <a:gd name="connsiteY78" fmla="*/ 661019 h 1682351"/>
              <a:gd name="connsiteX79" fmla="*/ 5285263 w 7868507"/>
              <a:gd name="connsiteY79" fmla="*/ 671313 h 1682351"/>
              <a:gd name="connsiteX80" fmla="*/ 5264305 w 7868507"/>
              <a:gd name="connsiteY80" fmla="*/ 677803 h 1682351"/>
              <a:gd name="connsiteX81" fmla="*/ 5229182 w 7868507"/>
              <a:gd name="connsiteY81" fmla="*/ 688503 h 1682351"/>
              <a:gd name="connsiteX82" fmla="*/ 5203382 w 7868507"/>
              <a:gd name="connsiteY82" fmla="*/ 703484 h 1682351"/>
              <a:gd name="connsiteX83" fmla="*/ 5173833 w 7868507"/>
              <a:gd name="connsiteY83" fmla="*/ 709660 h 1682351"/>
              <a:gd name="connsiteX84" fmla="*/ 5166382 w 7868507"/>
              <a:gd name="connsiteY84" fmla="*/ 702062 h 1682351"/>
              <a:gd name="connsiteX85" fmla="*/ 5142858 w 7868507"/>
              <a:gd name="connsiteY85" fmla="*/ 702153 h 1682351"/>
              <a:gd name="connsiteX86" fmla="*/ 5134964 w 7868507"/>
              <a:gd name="connsiteY86" fmla="*/ 711602 h 1682351"/>
              <a:gd name="connsiteX87" fmla="*/ 5087368 w 7868507"/>
              <a:gd name="connsiteY87" fmla="*/ 727066 h 1682351"/>
              <a:gd name="connsiteX88" fmla="*/ 5059763 w 7868507"/>
              <a:gd name="connsiteY88" fmla="*/ 733651 h 1682351"/>
              <a:gd name="connsiteX89" fmla="*/ 5023240 w 7868507"/>
              <a:gd name="connsiteY89" fmla="*/ 742299 h 1682351"/>
              <a:gd name="connsiteX90" fmla="*/ 5007406 w 7868507"/>
              <a:gd name="connsiteY90" fmla="*/ 747156 h 1682351"/>
              <a:gd name="connsiteX91" fmla="*/ 4995851 w 7868507"/>
              <a:gd name="connsiteY91" fmla="*/ 746560 h 1682351"/>
              <a:gd name="connsiteX92" fmla="*/ 4983107 w 7868507"/>
              <a:gd name="connsiteY92" fmla="*/ 748274 h 1682351"/>
              <a:gd name="connsiteX93" fmla="*/ 4973068 w 7868507"/>
              <a:gd name="connsiteY93" fmla="*/ 750600 h 1682351"/>
              <a:gd name="connsiteX94" fmla="*/ 4967642 w 7868507"/>
              <a:gd name="connsiteY94" fmla="*/ 756164 h 1682351"/>
              <a:gd name="connsiteX95" fmla="*/ 4958938 w 7868507"/>
              <a:gd name="connsiteY95" fmla="*/ 756308 h 1682351"/>
              <a:gd name="connsiteX96" fmla="*/ 4949594 w 7868507"/>
              <a:gd name="connsiteY96" fmla="*/ 761504 h 1682351"/>
              <a:gd name="connsiteX97" fmla="*/ 4947761 w 7868507"/>
              <a:gd name="connsiteY97" fmla="*/ 759559 h 1682351"/>
              <a:gd name="connsiteX98" fmla="*/ 4939683 w 7868507"/>
              <a:gd name="connsiteY98" fmla="*/ 757589 h 1682351"/>
              <a:gd name="connsiteX99" fmla="*/ 4905733 w 7868507"/>
              <a:gd name="connsiteY99" fmla="*/ 776774 h 1682351"/>
              <a:gd name="connsiteX100" fmla="*/ 4885524 w 7868507"/>
              <a:gd name="connsiteY100" fmla="*/ 784914 h 1682351"/>
              <a:gd name="connsiteX101" fmla="*/ 4884537 w 7868507"/>
              <a:gd name="connsiteY101" fmla="*/ 786309 h 1682351"/>
              <a:gd name="connsiteX102" fmla="*/ 4863207 w 7868507"/>
              <a:gd name="connsiteY102" fmla="*/ 792997 h 1682351"/>
              <a:gd name="connsiteX103" fmla="*/ 4857388 w 7868507"/>
              <a:gd name="connsiteY103" fmla="*/ 798678 h 1682351"/>
              <a:gd name="connsiteX104" fmla="*/ 4816499 w 7868507"/>
              <a:gd name="connsiteY104" fmla="*/ 818246 h 1682351"/>
              <a:gd name="connsiteX105" fmla="*/ 4805033 w 7868507"/>
              <a:gd name="connsiteY105" fmla="*/ 823877 h 1682351"/>
              <a:gd name="connsiteX106" fmla="*/ 4794341 w 7868507"/>
              <a:gd name="connsiteY106" fmla="*/ 824641 h 1682351"/>
              <a:gd name="connsiteX107" fmla="*/ 4791139 w 7868507"/>
              <a:gd name="connsiteY107" fmla="*/ 821265 h 1682351"/>
              <a:gd name="connsiteX108" fmla="*/ 4784697 w 7868507"/>
              <a:gd name="connsiteY108" fmla="*/ 823709 h 1682351"/>
              <a:gd name="connsiteX109" fmla="*/ 4782810 w 7868507"/>
              <a:gd name="connsiteY109" fmla="*/ 823507 h 1682351"/>
              <a:gd name="connsiteX110" fmla="*/ 4772164 w 7868507"/>
              <a:gd name="connsiteY110" fmla="*/ 823203 h 1682351"/>
              <a:gd name="connsiteX111" fmla="*/ 4753756 w 7868507"/>
              <a:gd name="connsiteY111" fmla="*/ 843711 h 1682351"/>
              <a:gd name="connsiteX112" fmla="*/ 4727551 w 7868507"/>
              <a:gd name="connsiteY112" fmla="*/ 851537 h 1682351"/>
              <a:gd name="connsiteX113" fmla="*/ 4631760 w 7868507"/>
              <a:gd name="connsiteY113" fmla="*/ 932126 h 1682351"/>
              <a:gd name="connsiteX114" fmla="*/ 4584082 w 7868507"/>
              <a:gd name="connsiteY114" fmla="*/ 949940 h 1682351"/>
              <a:gd name="connsiteX115" fmla="*/ 4523312 w 7868507"/>
              <a:gd name="connsiteY115" fmla="*/ 974005 h 1682351"/>
              <a:gd name="connsiteX116" fmla="*/ 4463504 w 7868507"/>
              <a:gd name="connsiteY116" fmla="*/ 996548 h 1682351"/>
              <a:gd name="connsiteX117" fmla="*/ 4452680 w 7868507"/>
              <a:gd name="connsiteY117" fmla="*/ 1008042 h 1682351"/>
              <a:gd name="connsiteX118" fmla="*/ 4445284 w 7868507"/>
              <a:gd name="connsiteY118" fmla="*/ 1009976 h 1682351"/>
              <a:gd name="connsiteX119" fmla="*/ 4407084 w 7868507"/>
              <a:gd name="connsiteY119" fmla="*/ 1025274 h 1682351"/>
              <a:gd name="connsiteX120" fmla="*/ 4398766 w 7868507"/>
              <a:gd name="connsiteY120" fmla="*/ 1022420 h 1682351"/>
              <a:gd name="connsiteX121" fmla="*/ 4397057 w 7868507"/>
              <a:gd name="connsiteY121" fmla="*/ 1020283 h 1682351"/>
              <a:gd name="connsiteX122" fmla="*/ 4386552 w 7868507"/>
              <a:gd name="connsiteY122" fmla="*/ 1024409 h 1682351"/>
              <a:gd name="connsiteX123" fmla="*/ 4377324 w 7868507"/>
              <a:gd name="connsiteY123" fmla="*/ 1023587 h 1682351"/>
              <a:gd name="connsiteX124" fmla="*/ 4370923 w 7868507"/>
              <a:gd name="connsiteY124" fmla="*/ 1028513 h 1682351"/>
              <a:gd name="connsiteX125" fmla="*/ 4360023 w 7868507"/>
              <a:gd name="connsiteY125" fmla="*/ 1029711 h 1682351"/>
              <a:gd name="connsiteX126" fmla="*/ 4346335 w 7868507"/>
              <a:gd name="connsiteY126" fmla="*/ 1029999 h 1682351"/>
              <a:gd name="connsiteX127" fmla="*/ 4334175 w 7868507"/>
              <a:gd name="connsiteY127" fmla="*/ 1028124 h 1682351"/>
              <a:gd name="connsiteX128" fmla="*/ 4316842 w 7868507"/>
              <a:gd name="connsiteY128" fmla="*/ 1031192 h 1682351"/>
              <a:gd name="connsiteX129" fmla="*/ 4277163 w 7868507"/>
              <a:gd name="connsiteY129" fmla="*/ 1035732 h 1682351"/>
              <a:gd name="connsiteX130" fmla="*/ 4247171 w 7868507"/>
              <a:gd name="connsiteY130" fmla="*/ 1039212 h 1682351"/>
              <a:gd name="connsiteX131" fmla="*/ 4194968 w 7868507"/>
              <a:gd name="connsiteY131" fmla="*/ 1049296 h 1682351"/>
              <a:gd name="connsiteX132" fmla="*/ 4185496 w 7868507"/>
              <a:gd name="connsiteY132" fmla="*/ 1057811 h 1682351"/>
              <a:gd name="connsiteX133" fmla="*/ 4160588 w 7868507"/>
              <a:gd name="connsiteY133" fmla="*/ 1055289 h 1682351"/>
              <a:gd name="connsiteX134" fmla="*/ 4153601 w 7868507"/>
              <a:gd name="connsiteY134" fmla="*/ 1046911 h 1682351"/>
              <a:gd name="connsiteX135" fmla="*/ 4121597 w 7868507"/>
              <a:gd name="connsiteY135" fmla="*/ 1049768 h 1682351"/>
              <a:gd name="connsiteX136" fmla="*/ 4092519 w 7868507"/>
              <a:gd name="connsiteY136" fmla="*/ 1061793 h 1682351"/>
              <a:gd name="connsiteX137" fmla="*/ 4054082 w 7868507"/>
              <a:gd name="connsiteY137" fmla="*/ 1068526 h 1682351"/>
              <a:gd name="connsiteX138" fmla="*/ 4031133 w 7868507"/>
              <a:gd name="connsiteY138" fmla="*/ 1072650 h 1682351"/>
              <a:gd name="connsiteX139" fmla="*/ 3966873 w 7868507"/>
              <a:gd name="connsiteY139" fmla="*/ 1076267 h 1682351"/>
              <a:gd name="connsiteX140" fmla="*/ 3963573 w 7868507"/>
              <a:gd name="connsiteY140" fmla="*/ 1076172 h 1682351"/>
              <a:gd name="connsiteX141" fmla="*/ 3952740 w 7868507"/>
              <a:gd name="connsiteY141" fmla="*/ 1081643 h 1682351"/>
              <a:gd name="connsiteX142" fmla="*/ 3952284 w 7868507"/>
              <a:gd name="connsiteY142" fmla="*/ 1083043 h 1682351"/>
              <a:gd name="connsiteX143" fmla="*/ 3912008 w 7868507"/>
              <a:gd name="connsiteY143" fmla="*/ 1080346 h 1682351"/>
              <a:gd name="connsiteX144" fmla="*/ 3907178 w 7868507"/>
              <a:gd name="connsiteY144" fmla="*/ 1082452 h 1682351"/>
              <a:gd name="connsiteX145" fmla="*/ 3880262 w 7868507"/>
              <a:gd name="connsiteY145" fmla="*/ 1077541 h 1682351"/>
              <a:gd name="connsiteX146" fmla="*/ 3866711 w 7868507"/>
              <a:gd name="connsiteY146" fmla="*/ 1076684 h 1682351"/>
              <a:gd name="connsiteX147" fmla="*/ 3842517 w 7868507"/>
              <a:gd name="connsiteY147" fmla="*/ 1073470 h 1682351"/>
              <a:gd name="connsiteX148" fmla="*/ 3840538 w 7868507"/>
              <a:gd name="connsiteY148" fmla="*/ 1074837 h 1682351"/>
              <a:gd name="connsiteX149" fmla="*/ 3835745 w 7868507"/>
              <a:gd name="connsiteY149" fmla="*/ 1073596 h 1682351"/>
              <a:gd name="connsiteX150" fmla="*/ 3832245 w 7868507"/>
              <a:gd name="connsiteY150" fmla="*/ 1075205 h 1682351"/>
              <a:gd name="connsiteX151" fmla="*/ 3828256 w 7868507"/>
              <a:gd name="connsiteY151" fmla="*/ 1074786 h 1682351"/>
              <a:gd name="connsiteX152" fmla="*/ 3786574 w 7868507"/>
              <a:gd name="connsiteY152" fmla="*/ 1081253 h 1682351"/>
              <a:gd name="connsiteX153" fmla="*/ 3777568 w 7868507"/>
              <a:gd name="connsiteY153" fmla="*/ 1079989 h 1682351"/>
              <a:gd name="connsiteX154" fmla="*/ 3770769 w 7868507"/>
              <a:gd name="connsiteY154" fmla="*/ 1084796 h 1682351"/>
              <a:gd name="connsiteX155" fmla="*/ 3742056 w 7868507"/>
              <a:gd name="connsiteY155" fmla="*/ 1086062 h 1682351"/>
              <a:gd name="connsiteX156" fmla="*/ 3732135 w 7868507"/>
              <a:gd name="connsiteY156" fmla="*/ 1082300 h 1682351"/>
              <a:gd name="connsiteX157" fmla="*/ 3722961 w 7868507"/>
              <a:gd name="connsiteY157" fmla="*/ 1079602 h 1682351"/>
              <a:gd name="connsiteX158" fmla="*/ 3721773 w 7868507"/>
              <a:gd name="connsiteY158" fmla="*/ 1079610 h 1682351"/>
              <a:gd name="connsiteX159" fmla="*/ 3709837 w 7868507"/>
              <a:gd name="connsiteY159" fmla="*/ 1079694 h 1682351"/>
              <a:gd name="connsiteX160" fmla="*/ 3687629 w 7868507"/>
              <a:gd name="connsiteY160" fmla="*/ 1079849 h 1682351"/>
              <a:gd name="connsiteX161" fmla="*/ 3644574 w 7868507"/>
              <a:gd name="connsiteY161" fmla="*/ 1083439 h 1682351"/>
              <a:gd name="connsiteX162" fmla="*/ 3547156 w 7868507"/>
              <a:gd name="connsiteY162" fmla="*/ 1066356 h 1682351"/>
              <a:gd name="connsiteX163" fmla="*/ 3408831 w 7868507"/>
              <a:gd name="connsiteY163" fmla="*/ 1075438 h 1682351"/>
              <a:gd name="connsiteX164" fmla="*/ 3114039 w 7868507"/>
              <a:gd name="connsiteY164" fmla="*/ 1109327 h 1682351"/>
              <a:gd name="connsiteX165" fmla="*/ 3051319 w 7868507"/>
              <a:gd name="connsiteY165" fmla="*/ 1116688 h 1682351"/>
              <a:gd name="connsiteX166" fmla="*/ 3010058 w 7868507"/>
              <a:gd name="connsiteY166" fmla="*/ 1118821 h 1682351"/>
              <a:gd name="connsiteX167" fmla="*/ 2941155 w 7868507"/>
              <a:gd name="connsiteY167" fmla="*/ 1141827 h 1682351"/>
              <a:gd name="connsiteX168" fmla="*/ 2862733 w 7868507"/>
              <a:gd name="connsiteY168" fmla="*/ 1149849 h 1682351"/>
              <a:gd name="connsiteX169" fmla="*/ 2762853 w 7868507"/>
              <a:gd name="connsiteY169" fmla="*/ 1155888 h 1682351"/>
              <a:gd name="connsiteX170" fmla="*/ 2735957 w 7868507"/>
              <a:gd name="connsiteY170" fmla="*/ 1166296 h 1682351"/>
              <a:gd name="connsiteX171" fmla="*/ 2697453 w 7868507"/>
              <a:gd name="connsiteY171" fmla="*/ 1175920 h 1682351"/>
              <a:gd name="connsiteX172" fmla="*/ 2630587 w 7868507"/>
              <a:gd name="connsiteY172" fmla="*/ 1198561 h 1682351"/>
              <a:gd name="connsiteX173" fmla="*/ 2554087 w 7868507"/>
              <a:gd name="connsiteY173" fmla="*/ 1210615 h 1682351"/>
              <a:gd name="connsiteX174" fmla="*/ 2466063 w 7868507"/>
              <a:gd name="connsiteY174" fmla="*/ 1202949 h 1682351"/>
              <a:gd name="connsiteX175" fmla="*/ 2417946 w 7868507"/>
              <a:gd name="connsiteY175" fmla="*/ 1202719 h 1682351"/>
              <a:gd name="connsiteX176" fmla="*/ 2258819 w 7868507"/>
              <a:gd name="connsiteY176" fmla="*/ 1200304 h 1682351"/>
              <a:gd name="connsiteX177" fmla="*/ 2148771 w 7868507"/>
              <a:gd name="connsiteY177" fmla="*/ 1198564 h 1682351"/>
              <a:gd name="connsiteX178" fmla="*/ 2117137 w 7868507"/>
              <a:gd name="connsiteY178" fmla="*/ 1207800 h 1682351"/>
              <a:gd name="connsiteX179" fmla="*/ 2064067 w 7868507"/>
              <a:gd name="connsiteY179" fmla="*/ 1222897 h 1682351"/>
              <a:gd name="connsiteX180" fmla="*/ 2011154 w 7868507"/>
              <a:gd name="connsiteY180" fmla="*/ 1227589 h 1682351"/>
              <a:gd name="connsiteX181" fmla="*/ 1967562 w 7868507"/>
              <a:gd name="connsiteY181" fmla="*/ 1238053 h 1682351"/>
              <a:gd name="connsiteX182" fmla="*/ 1925305 w 7868507"/>
              <a:gd name="connsiteY182" fmla="*/ 1239652 h 1682351"/>
              <a:gd name="connsiteX183" fmla="*/ 1903633 w 7868507"/>
              <a:gd name="connsiteY183" fmla="*/ 1234971 h 1682351"/>
              <a:gd name="connsiteX184" fmla="*/ 1878608 w 7868507"/>
              <a:gd name="connsiteY184" fmla="*/ 1229903 h 1682351"/>
              <a:gd name="connsiteX185" fmla="*/ 1843617 w 7868507"/>
              <a:gd name="connsiteY185" fmla="*/ 1224887 h 1682351"/>
              <a:gd name="connsiteX186" fmla="*/ 1749265 w 7868507"/>
              <a:gd name="connsiteY186" fmla="*/ 1228560 h 1682351"/>
              <a:gd name="connsiteX187" fmla="*/ 1650050 w 7868507"/>
              <a:gd name="connsiteY187" fmla="*/ 1231064 h 1682351"/>
              <a:gd name="connsiteX188" fmla="*/ 1625906 w 7868507"/>
              <a:gd name="connsiteY188" fmla="*/ 1240466 h 1682351"/>
              <a:gd name="connsiteX189" fmla="*/ 1625638 w 7868507"/>
              <a:gd name="connsiteY189" fmla="*/ 1243542 h 1682351"/>
              <a:gd name="connsiteX190" fmla="*/ 1621994 w 7868507"/>
              <a:gd name="connsiteY190" fmla="*/ 1248302 h 1682351"/>
              <a:gd name="connsiteX191" fmla="*/ 1615654 w 7868507"/>
              <a:gd name="connsiteY191" fmla="*/ 1259137 h 1682351"/>
              <a:gd name="connsiteX192" fmla="*/ 1602888 w 7868507"/>
              <a:gd name="connsiteY192" fmla="*/ 1274010 h 1682351"/>
              <a:gd name="connsiteX193" fmla="*/ 1602366 w 7868507"/>
              <a:gd name="connsiteY193" fmla="*/ 1273557 h 1682351"/>
              <a:gd name="connsiteX194" fmla="*/ 1597689 w 7868507"/>
              <a:gd name="connsiteY194" fmla="*/ 1274721 h 1682351"/>
              <a:gd name="connsiteX195" fmla="*/ 1566332 w 7868507"/>
              <a:gd name="connsiteY195" fmla="*/ 1278948 h 1682351"/>
              <a:gd name="connsiteX196" fmla="*/ 1555040 w 7868507"/>
              <a:gd name="connsiteY196" fmla="*/ 1293696 h 1682351"/>
              <a:gd name="connsiteX197" fmla="*/ 1552558 w 7868507"/>
              <a:gd name="connsiteY197" fmla="*/ 1296317 h 1682351"/>
              <a:gd name="connsiteX198" fmla="*/ 1552423 w 7868507"/>
              <a:gd name="connsiteY198" fmla="*/ 1296224 h 1682351"/>
              <a:gd name="connsiteX199" fmla="*/ 1549631 w 7868507"/>
              <a:gd name="connsiteY199" fmla="*/ 1298702 h 1682351"/>
              <a:gd name="connsiteX200" fmla="*/ 1518013 w 7868507"/>
              <a:gd name="connsiteY200" fmla="*/ 1301677 h 1682351"/>
              <a:gd name="connsiteX201" fmla="*/ 1479156 w 7868507"/>
              <a:gd name="connsiteY201" fmla="*/ 1316098 h 1682351"/>
              <a:gd name="connsiteX202" fmla="*/ 1441079 w 7868507"/>
              <a:gd name="connsiteY202" fmla="*/ 1332684 h 1682351"/>
              <a:gd name="connsiteX203" fmla="*/ 1427483 w 7868507"/>
              <a:gd name="connsiteY203" fmla="*/ 1339810 h 1682351"/>
              <a:gd name="connsiteX204" fmla="*/ 1402408 w 7868507"/>
              <a:gd name="connsiteY204" fmla="*/ 1347572 h 1682351"/>
              <a:gd name="connsiteX205" fmla="*/ 1390401 w 7868507"/>
              <a:gd name="connsiteY205" fmla="*/ 1348064 h 1682351"/>
              <a:gd name="connsiteX206" fmla="*/ 1389965 w 7868507"/>
              <a:gd name="connsiteY206" fmla="*/ 1348612 h 1682351"/>
              <a:gd name="connsiteX207" fmla="*/ 1388601 w 7868507"/>
              <a:gd name="connsiteY207" fmla="*/ 1346953 h 1682351"/>
              <a:gd name="connsiteX208" fmla="*/ 1380844 w 7868507"/>
              <a:gd name="connsiteY208" fmla="*/ 1350384 h 1682351"/>
              <a:gd name="connsiteX209" fmla="*/ 1378861 w 7868507"/>
              <a:gd name="connsiteY209" fmla="*/ 1352221 h 1682351"/>
              <a:gd name="connsiteX210" fmla="*/ 1375758 w 7868507"/>
              <a:gd name="connsiteY210" fmla="*/ 1353731 h 1682351"/>
              <a:gd name="connsiteX211" fmla="*/ 1375650 w 7868507"/>
              <a:gd name="connsiteY211" fmla="*/ 1353592 h 1682351"/>
              <a:gd name="connsiteX212" fmla="*/ 1372804 w 7868507"/>
              <a:gd name="connsiteY212" fmla="*/ 1355351 h 1682351"/>
              <a:gd name="connsiteX213" fmla="*/ 1359249 w 7868507"/>
              <a:gd name="connsiteY213" fmla="*/ 1366189 h 1682351"/>
              <a:gd name="connsiteX214" fmla="*/ 1340780 w 7868507"/>
              <a:gd name="connsiteY214" fmla="*/ 1366894 h 1682351"/>
              <a:gd name="connsiteX215" fmla="*/ 1337816 w 7868507"/>
              <a:gd name="connsiteY215" fmla="*/ 1359128 h 1682351"/>
              <a:gd name="connsiteX216" fmla="*/ 1335560 w 7868507"/>
              <a:gd name="connsiteY216" fmla="*/ 1360910 h 1682351"/>
              <a:gd name="connsiteX217" fmla="*/ 1331292 w 7868507"/>
              <a:gd name="connsiteY217" fmla="*/ 1365723 h 1682351"/>
              <a:gd name="connsiteX218" fmla="*/ 1329826 w 7868507"/>
              <a:gd name="connsiteY218" fmla="*/ 1365581 h 1682351"/>
              <a:gd name="connsiteX219" fmla="*/ 1315524 w 7868507"/>
              <a:gd name="connsiteY219" fmla="*/ 1370869 h 1682351"/>
              <a:gd name="connsiteX220" fmla="*/ 1311310 w 7868507"/>
              <a:gd name="connsiteY220" fmla="*/ 1368878 h 1682351"/>
              <a:gd name="connsiteX221" fmla="*/ 1309448 w 7868507"/>
              <a:gd name="connsiteY221" fmla="*/ 1368851 h 1682351"/>
              <a:gd name="connsiteX222" fmla="*/ 1301298 w 7868507"/>
              <a:gd name="connsiteY222" fmla="*/ 1377498 h 1682351"/>
              <a:gd name="connsiteX223" fmla="*/ 1296925 w 7868507"/>
              <a:gd name="connsiteY223" fmla="*/ 1380996 h 1682351"/>
              <a:gd name="connsiteX224" fmla="*/ 1269267 w 7868507"/>
              <a:gd name="connsiteY224" fmla="*/ 1411589 h 1682351"/>
              <a:gd name="connsiteX225" fmla="*/ 1221707 w 7868507"/>
              <a:gd name="connsiteY225" fmla="*/ 1427353 h 1682351"/>
              <a:gd name="connsiteX226" fmla="*/ 1173283 w 7868507"/>
              <a:gd name="connsiteY226" fmla="*/ 1444522 h 1682351"/>
              <a:gd name="connsiteX227" fmla="*/ 1135382 w 7868507"/>
              <a:gd name="connsiteY227" fmla="*/ 1456933 h 1682351"/>
              <a:gd name="connsiteX228" fmla="*/ 1055416 w 7868507"/>
              <a:gd name="connsiteY228" fmla="*/ 1526389 h 1682351"/>
              <a:gd name="connsiteX229" fmla="*/ 1034752 w 7868507"/>
              <a:gd name="connsiteY229" fmla="*/ 1531257 h 1682351"/>
              <a:gd name="connsiteX230" fmla="*/ 1018956 w 7868507"/>
              <a:gd name="connsiteY230" fmla="*/ 1549595 h 1682351"/>
              <a:gd name="connsiteX231" fmla="*/ 1010858 w 7868507"/>
              <a:gd name="connsiteY231" fmla="*/ 1548110 h 1682351"/>
              <a:gd name="connsiteX232" fmla="*/ 1009435 w 7868507"/>
              <a:gd name="connsiteY232" fmla="*/ 1547700 h 1682351"/>
              <a:gd name="connsiteX233" fmla="*/ 1004312 w 7868507"/>
              <a:gd name="connsiteY233" fmla="*/ 1549413 h 1682351"/>
              <a:gd name="connsiteX234" fmla="*/ 1002155 w 7868507"/>
              <a:gd name="connsiteY234" fmla="*/ 1545703 h 1682351"/>
              <a:gd name="connsiteX235" fmla="*/ 993932 w 7868507"/>
              <a:gd name="connsiteY235" fmla="*/ 1545275 h 1682351"/>
              <a:gd name="connsiteX236" fmla="*/ 984702 w 7868507"/>
              <a:gd name="connsiteY236" fmla="*/ 1549599 h 1682351"/>
              <a:gd name="connsiteX237" fmla="*/ 951832 w 7868507"/>
              <a:gd name="connsiteY237" fmla="*/ 1564506 h 1682351"/>
              <a:gd name="connsiteX238" fmla="*/ 946909 w 7868507"/>
              <a:gd name="connsiteY238" fmla="*/ 1569506 h 1682351"/>
              <a:gd name="connsiteX239" fmla="*/ 930061 w 7868507"/>
              <a:gd name="connsiteY239" fmla="*/ 1573784 h 1682351"/>
              <a:gd name="connsiteX240" fmla="*/ 929189 w 7868507"/>
              <a:gd name="connsiteY240" fmla="*/ 1575061 h 1682351"/>
              <a:gd name="connsiteX241" fmla="*/ 913074 w 7868507"/>
              <a:gd name="connsiteY241" fmla="*/ 1580907 h 1682351"/>
              <a:gd name="connsiteX242" fmla="*/ 885532 w 7868507"/>
              <a:gd name="connsiteY242" fmla="*/ 1596205 h 1682351"/>
              <a:gd name="connsiteX243" fmla="*/ 879535 w 7868507"/>
              <a:gd name="connsiteY243" fmla="*/ 1593350 h 1682351"/>
              <a:gd name="connsiteX244" fmla="*/ 878302 w 7868507"/>
              <a:gd name="connsiteY244" fmla="*/ 1591213 h 1682351"/>
              <a:gd name="connsiteX245" fmla="*/ 870728 w 7868507"/>
              <a:gd name="connsiteY245" fmla="*/ 1595340 h 1682351"/>
              <a:gd name="connsiteX246" fmla="*/ 864075 w 7868507"/>
              <a:gd name="connsiteY246" fmla="*/ 1594517 h 1682351"/>
              <a:gd name="connsiteX247" fmla="*/ 859460 w 7868507"/>
              <a:gd name="connsiteY247" fmla="*/ 1599444 h 1682351"/>
              <a:gd name="connsiteX248" fmla="*/ 851601 w 7868507"/>
              <a:gd name="connsiteY248" fmla="*/ 1600641 h 1682351"/>
              <a:gd name="connsiteX249" fmla="*/ 841730 w 7868507"/>
              <a:gd name="connsiteY249" fmla="*/ 1600929 h 1682351"/>
              <a:gd name="connsiteX250" fmla="*/ 832963 w 7868507"/>
              <a:gd name="connsiteY250" fmla="*/ 1599055 h 1682351"/>
              <a:gd name="connsiteX251" fmla="*/ 820466 w 7868507"/>
              <a:gd name="connsiteY251" fmla="*/ 1602123 h 1682351"/>
              <a:gd name="connsiteX252" fmla="*/ 791859 w 7868507"/>
              <a:gd name="connsiteY252" fmla="*/ 1606663 h 1682351"/>
              <a:gd name="connsiteX253" fmla="*/ 770233 w 7868507"/>
              <a:gd name="connsiteY253" fmla="*/ 1610142 h 1682351"/>
              <a:gd name="connsiteX254" fmla="*/ 732594 w 7868507"/>
              <a:gd name="connsiteY254" fmla="*/ 1620226 h 1682351"/>
              <a:gd name="connsiteX255" fmla="*/ 725765 w 7868507"/>
              <a:gd name="connsiteY255" fmla="*/ 1628741 h 1682351"/>
              <a:gd name="connsiteX256" fmla="*/ 707807 w 7868507"/>
              <a:gd name="connsiteY256" fmla="*/ 1626219 h 1682351"/>
              <a:gd name="connsiteX257" fmla="*/ 702769 w 7868507"/>
              <a:gd name="connsiteY257" fmla="*/ 1617842 h 1682351"/>
              <a:gd name="connsiteX258" fmla="*/ 679694 w 7868507"/>
              <a:gd name="connsiteY258" fmla="*/ 1620699 h 1682351"/>
              <a:gd name="connsiteX259" fmla="*/ 658729 w 7868507"/>
              <a:gd name="connsiteY259" fmla="*/ 1632723 h 1682351"/>
              <a:gd name="connsiteX260" fmla="*/ 631015 w 7868507"/>
              <a:gd name="connsiteY260" fmla="*/ 1639457 h 1682351"/>
              <a:gd name="connsiteX261" fmla="*/ 614469 w 7868507"/>
              <a:gd name="connsiteY261" fmla="*/ 1643580 h 1682351"/>
              <a:gd name="connsiteX262" fmla="*/ 568137 w 7868507"/>
              <a:gd name="connsiteY262" fmla="*/ 1647197 h 1682351"/>
              <a:gd name="connsiteX263" fmla="*/ 565757 w 7868507"/>
              <a:gd name="connsiteY263" fmla="*/ 1647102 h 1682351"/>
              <a:gd name="connsiteX264" fmla="*/ 557947 w 7868507"/>
              <a:gd name="connsiteY264" fmla="*/ 1652573 h 1682351"/>
              <a:gd name="connsiteX265" fmla="*/ 557617 w 7868507"/>
              <a:gd name="connsiteY265" fmla="*/ 1653973 h 1682351"/>
              <a:gd name="connsiteX266" fmla="*/ 528578 w 7868507"/>
              <a:gd name="connsiteY266" fmla="*/ 1651276 h 1682351"/>
              <a:gd name="connsiteX267" fmla="*/ 525096 w 7868507"/>
              <a:gd name="connsiteY267" fmla="*/ 1653383 h 1682351"/>
              <a:gd name="connsiteX268" fmla="*/ 505689 w 7868507"/>
              <a:gd name="connsiteY268" fmla="*/ 1648471 h 1682351"/>
              <a:gd name="connsiteX269" fmla="*/ 495919 w 7868507"/>
              <a:gd name="connsiteY269" fmla="*/ 1647615 h 1682351"/>
              <a:gd name="connsiteX270" fmla="*/ 478476 w 7868507"/>
              <a:gd name="connsiteY270" fmla="*/ 1644401 h 1682351"/>
              <a:gd name="connsiteX271" fmla="*/ 477049 w 7868507"/>
              <a:gd name="connsiteY271" fmla="*/ 1645767 h 1682351"/>
              <a:gd name="connsiteX272" fmla="*/ 473592 w 7868507"/>
              <a:gd name="connsiteY272" fmla="*/ 1644526 h 1682351"/>
              <a:gd name="connsiteX273" fmla="*/ 471069 w 7868507"/>
              <a:gd name="connsiteY273" fmla="*/ 1646136 h 1682351"/>
              <a:gd name="connsiteX274" fmla="*/ 468193 w 7868507"/>
              <a:gd name="connsiteY274" fmla="*/ 1645716 h 1682351"/>
              <a:gd name="connsiteX275" fmla="*/ 438139 w 7868507"/>
              <a:gd name="connsiteY275" fmla="*/ 1652183 h 1682351"/>
              <a:gd name="connsiteX276" fmla="*/ 431647 w 7868507"/>
              <a:gd name="connsiteY276" fmla="*/ 1650919 h 1682351"/>
              <a:gd name="connsiteX277" fmla="*/ 426745 w 7868507"/>
              <a:gd name="connsiteY277" fmla="*/ 1655727 h 1682351"/>
              <a:gd name="connsiteX278" fmla="*/ 406042 w 7868507"/>
              <a:gd name="connsiteY278" fmla="*/ 1656992 h 1682351"/>
              <a:gd name="connsiteX279" fmla="*/ 398889 w 7868507"/>
              <a:gd name="connsiteY279" fmla="*/ 1653230 h 1682351"/>
              <a:gd name="connsiteX280" fmla="*/ 392275 w 7868507"/>
              <a:gd name="connsiteY280" fmla="*/ 1650533 h 1682351"/>
              <a:gd name="connsiteX281" fmla="*/ 391417 w 7868507"/>
              <a:gd name="connsiteY281" fmla="*/ 1650540 h 1682351"/>
              <a:gd name="connsiteX282" fmla="*/ 382811 w 7868507"/>
              <a:gd name="connsiteY282" fmla="*/ 1650624 h 1682351"/>
              <a:gd name="connsiteX283" fmla="*/ 366800 w 7868507"/>
              <a:gd name="connsiteY283" fmla="*/ 1650779 h 1682351"/>
              <a:gd name="connsiteX284" fmla="*/ 335757 w 7868507"/>
              <a:gd name="connsiteY284" fmla="*/ 1654369 h 1682351"/>
              <a:gd name="connsiteX285" fmla="*/ 265518 w 7868507"/>
              <a:gd name="connsiteY285" fmla="*/ 1637286 h 1682351"/>
              <a:gd name="connsiteX286" fmla="*/ 165785 w 7868507"/>
              <a:gd name="connsiteY286" fmla="*/ 1646368 h 1682351"/>
              <a:gd name="connsiteX287" fmla="*/ 5771 w 7868507"/>
              <a:gd name="connsiteY287" fmla="*/ 1682351 h 1682351"/>
              <a:gd name="connsiteX288" fmla="*/ 0 w 7868507"/>
              <a:gd name="connsiteY288" fmla="*/ 1682121 h 1682351"/>
              <a:gd name="connsiteX289" fmla="*/ 0 w 7868507"/>
              <a:gd name="connsiteY289" fmla="*/ 208540 h 1682351"/>
              <a:gd name="connsiteX290" fmla="*/ 1 w 7868507"/>
              <a:gd name="connsiteY290" fmla="*/ 208540 h 16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7868507" h="1682351">
                <a:moveTo>
                  <a:pt x="0" y="0"/>
                </a:moveTo>
                <a:lnTo>
                  <a:pt x="7868507" y="0"/>
                </a:lnTo>
                <a:lnTo>
                  <a:pt x="7865866" y="1824"/>
                </a:lnTo>
                <a:cubicBezTo>
                  <a:pt x="7856431" y="8442"/>
                  <a:pt x="7838680" y="21037"/>
                  <a:pt x="7837561" y="21679"/>
                </a:cubicBezTo>
                <a:cubicBezTo>
                  <a:pt x="7827334" y="28887"/>
                  <a:pt x="7786488" y="47703"/>
                  <a:pt x="7769454" y="43813"/>
                </a:cubicBezTo>
                <a:cubicBezTo>
                  <a:pt x="7776715" y="51976"/>
                  <a:pt x="7698773" y="52885"/>
                  <a:pt x="7695485" y="61050"/>
                </a:cubicBezTo>
                <a:cubicBezTo>
                  <a:pt x="7694124" y="67654"/>
                  <a:pt x="7669858" y="70842"/>
                  <a:pt x="7662356" y="73131"/>
                </a:cubicBezTo>
                <a:cubicBezTo>
                  <a:pt x="7657288" y="79798"/>
                  <a:pt x="7615644" y="67260"/>
                  <a:pt x="7602203" y="99894"/>
                </a:cubicBezTo>
                <a:cubicBezTo>
                  <a:pt x="7564102" y="102340"/>
                  <a:pt x="7563677" y="146948"/>
                  <a:pt x="7533256" y="141638"/>
                </a:cubicBezTo>
                <a:cubicBezTo>
                  <a:pt x="7525393" y="142116"/>
                  <a:pt x="7522481" y="163449"/>
                  <a:pt x="7516926" y="165418"/>
                </a:cubicBezTo>
                <a:lnTo>
                  <a:pt x="7488994" y="178287"/>
                </a:lnTo>
                <a:lnTo>
                  <a:pt x="7478335" y="185700"/>
                </a:lnTo>
                <a:lnTo>
                  <a:pt x="7458526" y="189157"/>
                </a:lnTo>
                <a:cubicBezTo>
                  <a:pt x="7448729" y="190298"/>
                  <a:pt x="7435680" y="189564"/>
                  <a:pt x="7419554" y="192546"/>
                </a:cubicBezTo>
                <a:cubicBezTo>
                  <a:pt x="7391848" y="201320"/>
                  <a:pt x="7364551" y="190112"/>
                  <a:pt x="7347574" y="213028"/>
                </a:cubicBezTo>
                <a:cubicBezTo>
                  <a:pt x="7289734" y="215419"/>
                  <a:pt x="7263297" y="236052"/>
                  <a:pt x="7205646" y="228570"/>
                </a:cubicBezTo>
                <a:cubicBezTo>
                  <a:pt x="7219384" y="234481"/>
                  <a:pt x="7148985" y="225303"/>
                  <a:pt x="7132082" y="240066"/>
                </a:cubicBezTo>
                <a:cubicBezTo>
                  <a:pt x="7098097" y="244851"/>
                  <a:pt x="7078927" y="243254"/>
                  <a:pt x="7026584" y="249305"/>
                </a:cubicBezTo>
                <a:cubicBezTo>
                  <a:pt x="6982005" y="255885"/>
                  <a:pt x="6975045" y="256084"/>
                  <a:pt x="6949796" y="259619"/>
                </a:cubicBezTo>
                <a:lnTo>
                  <a:pt x="6850243" y="278486"/>
                </a:lnTo>
                <a:lnTo>
                  <a:pt x="6848972" y="279419"/>
                </a:lnTo>
                <a:cubicBezTo>
                  <a:pt x="6842431" y="281915"/>
                  <a:pt x="6837674" y="282132"/>
                  <a:pt x="6833720" y="281340"/>
                </a:cubicBezTo>
                <a:lnTo>
                  <a:pt x="6796601" y="279778"/>
                </a:lnTo>
                <a:lnTo>
                  <a:pt x="6793249" y="281365"/>
                </a:lnTo>
                <a:lnTo>
                  <a:pt x="6761214" y="283216"/>
                </a:lnTo>
                <a:cubicBezTo>
                  <a:pt x="6761188" y="283490"/>
                  <a:pt x="6761163" y="283765"/>
                  <a:pt x="6761137" y="284040"/>
                </a:cubicBezTo>
                <a:cubicBezTo>
                  <a:pt x="6760237" y="285931"/>
                  <a:pt x="6758196" y="287407"/>
                  <a:pt x="6753708" y="288053"/>
                </a:cubicBezTo>
                <a:cubicBezTo>
                  <a:pt x="6765963" y="298767"/>
                  <a:pt x="6752991" y="292938"/>
                  <a:pt x="6738673" y="293899"/>
                </a:cubicBezTo>
                <a:cubicBezTo>
                  <a:pt x="6725584" y="299105"/>
                  <a:pt x="6686848" y="314912"/>
                  <a:pt x="6675177" y="319284"/>
                </a:cubicBezTo>
                <a:lnTo>
                  <a:pt x="6668648" y="320128"/>
                </a:lnTo>
                <a:cubicBezTo>
                  <a:pt x="6668631" y="320193"/>
                  <a:pt x="6668614" y="320260"/>
                  <a:pt x="6668596" y="320325"/>
                </a:cubicBezTo>
                <a:cubicBezTo>
                  <a:pt x="6667339" y="320894"/>
                  <a:pt x="6665255" y="321316"/>
                  <a:pt x="6661861" y="321574"/>
                </a:cubicBezTo>
                <a:lnTo>
                  <a:pt x="6644079" y="323301"/>
                </a:lnTo>
                <a:lnTo>
                  <a:pt x="6640227" y="325063"/>
                </a:lnTo>
                <a:lnTo>
                  <a:pt x="6639422" y="327491"/>
                </a:lnTo>
                <a:lnTo>
                  <a:pt x="6617073" y="336554"/>
                </a:lnTo>
                <a:cubicBezTo>
                  <a:pt x="6605813" y="334764"/>
                  <a:pt x="6572341" y="351494"/>
                  <a:pt x="6565938" y="354459"/>
                </a:cubicBezTo>
                <a:lnTo>
                  <a:pt x="6506395" y="372715"/>
                </a:lnTo>
                <a:cubicBezTo>
                  <a:pt x="6446059" y="407226"/>
                  <a:pt x="6413333" y="405459"/>
                  <a:pt x="6366803" y="421832"/>
                </a:cubicBezTo>
                <a:cubicBezTo>
                  <a:pt x="6324390" y="424230"/>
                  <a:pt x="6284368" y="425700"/>
                  <a:pt x="6245343" y="435559"/>
                </a:cubicBezTo>
                <a:cubicBezTo>
                  <a:pt x="6215336" y="440142"/>
                  <a:pt x="6196358" y="442032"/>
                  <a:pt x="6186762" y="449329"/>
                </a:cubicBezTo>
                <a:lnTo>
                  <a:pt x="6151870" y="456667"/>
                </a:lnTo>
                <a:lnTo>
                  <a:pt x="6094791" y="467108"/>
                </a:lnTo>
                <a:cubicBezTo>
                  <a:pt x="6094657" y="467835"/>
                  <a:pt x="6094521" y="468561"/>
                  <a:pt x="6094387" y="469288"/>
                </a:cubicBezTo>
                <a:lnTo>
                  <a:pt x="6088888" y="472662"/>
                </a:lnTo>
                <a:lnTo>
                  <a:pt x="6079322" y="480342"/>
                </a:lnTo>
                <a:lnTo>
                  <a:pt x="6060058" y="490885"/>
                </a:lnTo>
                <a:lnTo>
                  <a:pt x="6059271" y="490563"/>
                </a:lnTo>
                <a:cubicBezTo>
                  <a:pt x="6057130" y="490070"/>
                  <a:pt x="6054850" y="490140"/>
                  <a:pt x="6052214" y="491388"/>
                </a:cubicBezTo>
                <a:cubicBezTo>
                  <a:pt x="6043152" y="492025"/>
                  <a:pt x="6015622" y="492143"/>
                  <a:pt x="6004898" y="494385"/>
                </a:cubicBezTo>
                <a:cubicBezTo>
                  <a:pt x="5999647" y="497933"/>
                  <a:pt x="5993947" y="501457"/>
                  <a:pt x="5987859" y="504838"/>
                </a:cubicBezTo>
                <a:lnTo>
                  <a:pt x="5984113" y="506697"/>
                </a:lnTo>
                <a:lnTo>
                  <a:pt x="5983909" y="506630"/>
                </a:lnTo>
                <a:cubicBezTo>
                  <a:pt x="5982816" y="506817"/>
                  <a:pt x="5981478" y="507345"/>
                  <a:pt x="5979696" y="508387"/>
                </a:cubicBezTo>
                <a:lnTo>
                  <a:pt x="5931986" y="510495"/>
                </a:lnTo>
                <a:cubicBezTo>
                  <a:pt x="5909485" y="515471"/>
                  <a:pt x="5891640" y="509415"/>
                  <a:pt x="5873354" y="520717"/>
                </a:cubicBezTo>
                <a:cubicBezTo>
                  <a:pt x="5862814" y="523027"/>
                  <a:pt x="5852640" y="524240"/>
                  <a:pt x="5843006" y="525739"/>
                </a:cubicBezTo>
                <a:lnTo>
                  <a:pt x="5825737" y="530029"/>
                </a:lnTo>
                <a:lnTo>
                  <a:pt x="5812271" y="536366"/>
                </a:lnTo>
                <a:cubicBezTo>
                  <a:pt x="5756812" y="585055"/>
                  <a:pt x="5726733" y="582561"/>
                  <a:pt x="5683965" y="605660"/>
                </a:cubicBezTo>
                <a:cubicBezTo>
                  <a:pt x="5644981" y="609044"/>
                  <a:pt x="5608194" y="611118"/>
                  <a:pt x="5572324" y="625027"/>
                </a:cubicBezTo>
                <a:lnTo>
                  <a:pt x="5556903" y="628786"/>
                </a:lnTo>
                <a:lnTo>
                  <a:pt x="5553544" y="627847"/>
                </a:lnTo>
                <a:lnTo>
                  <a:pt x="5526889" y="632098"/>
                </a:lnTo>
                <a:lnTo>
                  <a:pt x="5521078" y="637584"/>
                </a:lnTo>
                <a:lnTo>
                  <a:pt x="5512534" y="637267"/>
                </a:lnTo>
                <a:cubicBezTo>
                  <a:pt x="5504747" y="639009"/>
                  <a:pt x="5481345" y="646244"/>
                  <a:pt x="5474353" y="648039"/>
                </a:cubicBezTo>
                <a:lnTo>
                  <a:pt x="5470584" y="648039"/>
                </a:lnTo>
                <a:lnTo>
                  <a:pt x="5467496" y="650003"/>
                </a:lnTo>
                <a:lnTo>
                  <a:pt x="5462885" y="649269"/>
                </a:lnTo>
                <a:lnTo>
                  <a:pt x="5461190" y="650833"/>
                </a:lnTo>
                <a:lnTo>
                  <a:pt x="5438256" y="650162"/>
                </a:lnTo>
                <a:lnTo>
                  <a:pt x="5425515" y="650724"/>
                </a:lnTo>
                <a:lnTo>
                  <a:pt x="5399851" y="648648"/>
                </a:lnTo>
                <a:lnTo>
                  <a:pt x="5395578" y="651245"/>
                </a:lnTo>
                <a:lnTo>
                  <a:pt x="5357693" y="652764"/>
                </a:lnTo>
                <a:cubicBezTo>
                  <a:pt x="5357603" y="653244"/>
                  <a:pt x="5357512" y="653723"/>
                  <a:pt x="5357422" y="654203"/>
                </a:cubicBezTo>
                <a:lnTo>
                  <a:pt x="5347920" y="660769"/>
                </a:lnTo>
                <a:lnTo>
                  <a:pt x="5344829" y="661019"/>
                </a:lnTo>
                <a:cubicBezTo>
                  <a:pt x="5307153" y="665059"/>
                  <a:pt x="5332651" y="677514"/>
                  <a:pt x="5285263" y="671313"/>
                </a:cubicBezTo>
                <a:cubicBezTo>
                  <a:pt x="5280405" y="677746"/>
                  <a:pt x="5274454" y="678943"/>
                  <a:pt x="5264305" y="677803"/>
                </a:cubicBezTo>
                <a:cubicBezTo>
                  <a:pt x="5246014" y="680189"/>
                  <a:pt x="5247969" y="694161"/>
                  <a:pt x="5229182" y="688503"/>
                </a:cubicBezTo>
                <a:cubicBezTo>
                  <a:pt x="5232786" y="695611"/>
                  <a:pt x="5194630" y="696876"/>
                  <a:pt x="5203382" y="703484"/>
                </a:cubicBezTo>
                <a:cubicBezTo>
                  <a:pt x="5191747" y="712293"/>
                  <a:pt x="5185418" y="701775"/>
                  <a:pt x="5173833" y="709660"/>
                </a:cubicBezTo>
                <a:cubicBezTo>
                  <a:pt x="5160556" y="713156"/>
                  <a:pt x="5181164" y="700314"/>
                  <a:pt x="5166382" y="702062"/>
                </a:cubicBezTo>
                <a:cubicBezTo>
                  <a:pt x="5152981" y="704685"/>
                  <a:pt x="5149341" y="697471"/>
                  <a:pt x="5142858" y="702153"/>
                </a:cubicBezTo>
                <a:cubicBezTo>
                  <a:pt x="5140697" y="703712"/>
                  <a:pt x="5138223" y="706594"/>
                  <a:pt x="5134964" y="711602"/>
                </a:cubicBezTo>
                <a:cubicBezTo>
                  <a:pt x="5116062" y="710281"/>
                  <a:pt x="5112766" y="718879"/>
                  <a:pt x="5087368" y="727066"/>
                </a:cubicBezTo>
                <a:cubicBezTo>
                  <a:pt x="5076462" y="724359"/>
                  <a:pt x="5067967" y="727957"/>
                  <a:pt x="5059763" y="733651"/>
                </a:cubicBezTo>
                <a:cubicBezTo>
                  <a:pt x="5047285" y="735133"/>
                  <a:pt x="5035444" y="738447"/>
                  <a:pt x="5023240" y="742299"/>
                </a:cubicBezTo>
                <a:lnTo>
                  <a:pt x="5007406" y="747156"/>
                </a:lnTo>
                <a:lnTo>
                  <a:pt x="4995851" y="746560"/>
                </a:lnTo>
                <a:cubicBezTo>
                  <a:pt x="4991224" y="747463"/>
                  <a:pt x="4986919" y="747840"/>
                  <a:pt x="4983107" y="748274"/>
                </a:cubicBezTo>
                <a:lnTo>
                  <a:pt x="4973068" y="750600"/>
                </a:lnTo>
                <a:lnTo>
                  <a:pt x="4967642" y="756164"/>
                </a:lnTo>
                <a:lnTo>
                  <a:pt x="4958938" y="756308"/>
                </a:lnTo>
                <a:lnTo>
                  <a:pt x="4949594" y="761504"/>
                </a:lnTo>
                <a:lnTo>
                  <a:pt x="4947761" y="759559"/>
                </a:lnTo>
                <a:lnTo>
                  <a:pt x="4939683" y="757589"/>
                </a:lnTo>
                <a:lnTo>
                  <a:pt x="4905733" y="776774"/>
                </a:lnTo>
                <a:cubicBezTo>
                  <a:pt x="4896707" y="781329"/>
                  <a:pt x="4889057" y="783325"/>
                  <a:pt x="4885524" y="784914"/>
                </a:cubicBezTo>
                <a:lnTo>
                  <a:pt x="4884537" y="786309"/>
                </a:lnTo>
                <a:lnTo>
                  <a:pt x="4863207" y="792997"/>
                </a:lnTo>
                <a:lnTo>
                  <a:pt x="4857388" y="798678"/>
                </a:lnTo>
                <a:cubicBezTo>
                  <a:pt x="4843193" y="806581"/>
                  <a:pt x="4824167" y="805577"/>
                  <a:pt x="4816499" y="818246"/>
                </a:cubicBezTo>
                <a:cubicBezTo>
                  <a:pt x="4812647" y="821244"/>
                  <a:pt x="4808821" y="822962"/>
                  <a:pt x="4805033" y="823877"/>
                </a:cubicBezTo>
                <a:lnTo>
                  <a:pt x="4794341" y="824641"/>
                </a:lnTo>
                <a:lnTo>
                  <a:pt x="4791139" y="821265"/>
                </a:lnTo>
                <a:lnTo>
                  <a:pt x="4784697" y="823709"/>
                </a:lnTo>
                <a:lnTo>
                  <a:pt x="4782810" y="823507"/>
                </a:lnTo>
                <a:cubicBezTo>
                  <a:pt x="4779205" y="823102"/>
                  <a:pt x="4775651" y="822843"/>
                  <a:pt x="4772164" y="823203"/>
                </a:cubicBezTo>
                <a:cubicBezTo>
                  <a:pt x="4777656" y="842476"/>
                  <a:pt x="4743396" y="829438"/>
                  <a:pt x="4753756" y="843711"/>
                </a:cubicBezTo>
                <a:cubicBezTo>
                  <a:pt x="4735544" y="849041"/>
                  <a:pt x="4750178" y="861228"/>
                  <a:pt x="4727551" y="851537"/>
                </a:cubicBezTo>
                <a:cubicBezTo>
                  <a:pt x="4699946" y="874427"/>
                  <a:pt x="4652821" y="902023"/>
                  <a:pt x="4631760" y="932126"/>
                </a:cubicBezTo>
                <a:cubicBezTo>
                  <a:pt x="4606537" y="943038"/>
                  <a:pt x="4602512" y="938987"/>
                  <a:pt x="4584082" y="949940"/>
                </a:cubicBezTo>
                <a:cubicBezTo>
                  <a:pt x="4584818" y="973908"/>
                  <a:pt x="4539784" y="951314"/>
                  <a:pt x="4523312" y="974005"/>
                </a:cubicBezTo>
                <a:lnTo>
                  <a:pt x="4463504" y="996548"/>
                </a:lnTo>
                <a:lnTo>
                  <a:pt x="4452680" y="1008042"/>
                </a:lnTo>
                <a:lnTo>
                  <a:pt x="4445284" y="1009976"/>
                </a:lnTo>
                <a:lnTo>
                  <a:pt x="4407084" y="1025274"/>
                </a:lnTo>
                <a:lnTo>
                  <a:pt x="4398766" y="1022420"/>
                </a:lnTo>
                <a:lnTo>
                  <a:pt x="4397057" y="1020283"/>
                </a:lnTo>
                <a:lnTo>
                  <a:pt x="4386552" y="1024409"/>
                </a:lnTo>
                <a:lnTo>
                  <a:pt x="4377324" y="1023587"/>
                </a:lnTo>
                <a:lnTo>
                  <a:pt x="4370923" y="1028513"/>
                </a:lnTo>
                <a:lnTo>
                  <a:pt x="4360023" y="1029711"/>
                </a:lnTo>
                <a:cubicBezTo>
                  <a:pt x="4355937" y="1029719"/>
                  <a:pt x="4351336" y="1029614"/>
                  <a:pt x="4346335" y="1029999"/>
                </a:cubicBezTo>
                <a:lnTo>
                  <a:pt x="4334175" y="1028124"/>
                </a:lnTo>
                <a:lnTo>
                  <a:pt x="4316842" y="1031192"/>
                </a:lnTo>
                <a:cubicBezTo>
                  <a:pt x="4303471" y="1033665"/>
                  <a:pt x="4290547" y="1035645"/>
                  <a:pt x="4277163" y="1035732"/>
                </a:cubicBezTo>
                <a:cubicBezTo>
                  <a:pt x="4267809" y="1040481"/>
                  <a:pt x="4258392" y="1043112"/>
                  <a:pt x="4247171" y="1039212"/>
                </a:cubicBezTo>
                <a:cubicBezTo>
                  <a:pt x="4219321" y="1044529"/>
                  <a:pt x="4214817" y="1052707"/>
                  <a:pt x="4194968" y="1049296"/>
                </a:cubicBezTo>
                <a:cubicBezTo>
                  <a:pt x="4190926" y="1053911"/>
                  <a:pt x="4187967" y="1056500"/>
                  <a:pt x="4185496" y="1057811"/>
                </a:cubicBezTo>
                <a:cubicBezTo>
                  <a:pt x="4178081" y="1061743"/>
                  <a:pt x="4175081" y="1054170"/>
                  <a:pt x="4160588" y="1055289"/>
                </a:cubicBezTo>
                <a:cubicBezTo>
                  <a:pt x="4144737" y="1055386"/>
                  <a:pt x="4168066" y="1044910"/>
                  <a:pt x="4153601" y="1046911"/>
                </a:cubicBezTo>
                <a:cubicBezTo>
                  <a:pt x="4140408" y="1053461"/>
                  <a:pt x="4134952" y="1042305"/>
                  <a:pt x="4121597" y="1049768"/>
                </a:cubicBezTo>
                <a:cubicBezTo>
                  <a:pt x="4130078" y="1057306"/>
                  <a:pt x="4089547" y="1054328"/>
                  <a:pt x="4092519" y="1061793"/>
                </a:cubicBezTo>
                <a:cubicBezTo>
                  <a:pt x="4073305" y="1054083"/>
                  <a:pt x="4073723" y="1068186"/>
                  <a:pt x="4054082" y="1068526"/>
                </a:cubicBezTo>
                <a:cubicBezTo>
                  <a:pt x="4043475" y="1066267"/>
                  <a:pt x="4037035" y="1066795"/>
                  <a:pt x="4031133" y="1072650"/>
                </a:cubicBezTo>
                <a:cubicBezTo>
                  <a:pt x="3981712" y="1061225"/>
                  <a:pt x="4007226" y="1076435"/>
                  <a:pt x="3966873" y="1076267"/>
                </a:cubicBezTo>
                <a:lnTo>
                  <a:pt x="3963573" y="1076172"/>
                </a:lnTo>
                <a:lnTo>
                  <a:pt x="3952740" y="1081643"/>
                </a:lnTo>
                <a:cubicBezTo>
                  <a:pt x="3952588" y="1082109"/>
                  <a:pt x="3952435" y="1082575"/>
                  <a:pt x="3952284" y="1083043"/>
                </a:cubicBezTo>
                <a:lnTo>
                  <a:pt x="3912008" y="1080346"/>
                </a:lnTo>
                <a:lnTo>
                  <a:pt x="3907178" y="1082452"/>
                </a:lnTo>
                <a:lnTo>
                  <a:pt x="3880262" y="1077541"/>
                </a:lnTo>
                <a:lnTo>
                  <a:pt x="3866711" y="1076684"/>
                </a:lnTo>
                <a:lnTo>
                  <a:pt x="3842517" y="1073470"/>
                </a:lnTo>
                <a:lnTo>
                  <a:pt x="3840538" y="1074837"/>
                </a:lnTo>
                <a:lnTo>
                  <a:pt x="3835745" y="1073596"/>
                </a:lnTo>
                <a:lnTo>
                  <a:pt x="3832245" y="1075205"/>
                </a:lnTo>
                <a:lnTo>
                  <a:pt x="3828256" y="1074786"/>
                </a:lnTo>
                <a:cubicBezTo>
                  <a:pt x="3820644" y="1075794"/>
                  <a:pt x="3795021" y="1080386"/>
                  <a:pt x="3786574" y="1081253"/>
                </a:cubicBezTo>
                <a:lnTo>
                  <a:pt x="3777568" y="1079989"/>
                </a:lnTo>
                <a:lnTo>
                  <a:pt x="3770769" y="1084796"/>
                </a:lnTo>
                <a:lnTo>
                  <a:pt x="3742056" y="1086062"/>
                </a:lnTo>
                <a:lnTo>
                  <a:pt x="3732135" y="1082300"/>
                </a:lnTo>
                <a:lnTo>
                  <a:pt x="3722961" y="1079602"/>
                </a:lnTo>
                <a:lnTo>
                  <a:pt x="3721773" y="1079610"/>
                </a:lnTo>
                <a:lnTo>
                  <a:pt x="3709837" y="1079694"/>
                </a:lnTo>
                <a:lnTo>
                  <a:pt x="3687629" y="1079849"/>
                </a:lnTo>
                <a:cubicBezTo>
                  <a:pt x="3673456" y="1080105"/>
                  <a:pt x="3659080" y="1080912"/>
                  <a:pt x="3644574" y="1083439"/>
                </a:cubicBezTo>
                <a:cubicBezTo>
                  <a:pt x="3589095" y="1070946"/>
                  <a:pt x="3593887" y="1069803"/>
                  <a:pt x="3547156" y="1066356"/>
                </a:cubicBezTo>
                <a:cubicBezTo>
                  <a:pt x="3524419" y="1052844"/>
                  <a:pt x="3435948" y="1076852"/>
                  <a:pt x="3408831" y="1075438"/>
                </a:cubicBezTo>
                <a:cubicBezTo>
                  <a:pt x="3341934" y="1084022"/>
                  <a:pt x="3199862" y="1123979"/>
                  <a:pt x="3114039" y="1109327"/>
                </a:cubicBezTo>
                <a:cubicBezTo>
                  <a:pt x="3092859" y="1111484"/>
                  <a:pt x="3063890" y="1116528"/>
                  <a:pt x="3051319" y="1116688"/>
                </a:cubicBezTo>
                <a:lnTo>
                  <a:pt x="3010058" y="1118821"/>
                </a:lnTo>
                <a:lnTo>
                  <a:pt x="2941155" y="1141827"/>
                </a:lnTo>
                <a:cubicBezTo>
                  <a:pt x="2906040" y="1127149"/>
                  <a:pt x="2906331" y="1144134"/>
                  <a:pt x="2862733" y="1149849"/>
                </a:cubicBezTo>
                <a:cubicBezTo>
                  <a:pt x="2846732" y="1145242"/>
                  <a:pt x="2772044" y="1145386"/>
                  <a:pt x="2762853" y="1155888"/>
                </a:cubicBezTo>
                <a:cubicBezTo>
                  <a:pt x="2752600" y="1158438"/>
                  <a:pt x="2740554" y="1155224"/>
                  <a:pt x="2735957" y="1166296"/>
                </a:cubicBezTo>
                <a:cubicBezTo>
                  <a:pt x="2728293" y="1179691"/>
                  <a:pt x="2692123" y="1160594"/>
                  <a:pt x="2697453" y="1175920"/>
                </a:cubicBezTo>
                <a:cubicBezTo>
                  <a:pt x="2671775" y="1162864"/>
                  <a:pt x="2651911" y="1191050"/>
                  <a:pt x="2630587" y="1198561"/>
                </a:cubicBezTo>
                <a:cubicBezTo>
                  <a:pt x="2610325" y="1198229"/>
                  <a:pt x="2600793" y="1205603"/>
                  <a:pt x="2554087" y="1210615"/>
                </a:cubicBezTo>
                <a:cubicBezTo>
                  <a:pt x="2531792" y="1195398"/>
                  <a:pt x="2507411" y="1222739"/>
                  <a:pt x="2466063" y="1202949"/>
                </a:cubicBezTo>
                <a:cubicBezTo>
                  <a:pt x="2464801" y="1205165"/>
                  <a:pt x="2452486" y="1203160"/>
                  <a:pt x="2417946" y="1202719"/>
                </a:cubicBezTo>
                <a:cubicBezTo>
                  <a:pt x="2383405" y="1202277"/>
                  <a:pt x="2310873" y="1202063"/>
                  <a:pt x="2258819" y="1200304"/>
                </a:cubicBezTo>
                <a:cubicBezTo>
                  <a:pt x="2199732" y="1200698"/>
                  <a:pt x="2226373" y="1222055"/>
                  <a:pt x="2148771" y="1198564"/>
                </a:cubicBezTo>
                <a:cubicBezTo>
                  <a:pt x="2142871" y="1211179"/>
                  <a:pt x="2133698" y="1212428"/>
                  <a:pt x="2117137" y="1207800"/>
                </a:cubicBezTo>
                <a:cubicBezTo>
                  <a:pt x="2088573" y="1208890"/>
                  <a:pt x="2095766" y="1239016"/>
                  <a:pt x="2064067" y="1222897"/>
                </a:cubicBezTo>
                <a:cubicBezTo>
                  <a:pt x="2043442" y="1230104"/>
                  <a:pt x="2024354" y="1222318"/>
                  <a:pt x="2011154" y="1227589"/>
                </a:cubicBezTo>
                <a:lnTo>
                  <a:pt x="1967562" y="1238053"/>
                </a:lnTo>
                <a:cubicBezTo>
                  <a:pt x="1943445" y="1241153"/>
                  <a:pt x="1936681" y="1218694"/>
                  <a:pt x="1925305" y="1239652"/>
                </a:cubicBezTo>
                <a:lnTo>
                  <a:pt x="1903633" y="1234971"/>
                </a:lnTo>
                <a:lnTo>
                  <a:pt x="1878608" y="1229903"/>
                </a:lnTo>
                <a:cubicBezTo>
                  <a:pt x="1865432" y="1226444"/>
                  <a:pt x="1871623" y="1230353"/>
                  <a:pt x="1843617" y="1224887"/>
                </a:cubicBezTo>
                <a:cubicBezTo>
                  <a:pt x="1825673" y="1239930"/>
                  <a:pt x="1796410" y="1228866"/>
                  <a:pt x="1749265" y="1228560"/>
                </a:cubicBezTo>
                <a:lnTo>
                  <a:pt x="1650050" y="1231064"/>
                </a:lnTo>
                <a:lnTo>
                  <a:pt x="1625906" y="1240466"/>
                </a:lnTo>
                <a:cubicBezTo>
                  <a:pt x="1625817" y="1241492"/>
                  <a:pt x="1625727" y="1242517"/>
                  <a:pt x="1625638" y="1243542"/>
                </a:cubicBezTo>
                <a:lnTo>
                  <a:pt x="1621994" y="1248302"/>
                </a:lnTo>
                <a:lnTo>
                  <a:pt x="1615654" y="1259137"/>
                </a:lnTo>
                <a:lnTo>
                  <a:pt x="1602888" y="1274010"/>
                </a:lnTo>
                <a:lnTo>
                  <a:pt x="1602366" y="1273557"/>
                </a:lnTo>
                <a:cubicBezTo>
                  <a:pt x="1600947" y="1272861"/>
                  <a:pt x="1599436" y="1272961"/>
                  <a:pt x="1597689" y="1274721"/>
                </a:cubicBezTo>
                <a:cubicBezTo>
                  <a:pt x="1591684" y="1275620"/>
                  <a:pt x="1573440" y="1275786"/>
                  <a:pt x="1566332" y="1278948"/>
                </a:cubicBezTo>
                <a:cubicBezTo>
                  <a:pt x="1562852" y="1283954"/>
                  <a:pt x="1559075" y="1288927"/>
                  <a:pt x="1555040" y="1293696"/>
                </a:cubicBezTo>
                <a:lnTo>
                  <a:pt x="1552558" y="1296317"/>
                </a:lnTo>
                <a:lnTo>
                  <a:pt x="1552423" y="1296224"/>
                </a:lnTo>
                <a:cubicBezTo>
                  <a:pt x="1551698" y="1296488"/>
                  <a:pt x="1550811" y="1297233"/>
                  <a:pt x="1549631" y="1298702"/>
                </a:cubicBezTo>
                <a:lnTo>
                  <a:pt x="1518013" y="1301677"/>
                </a:lnTo>
                <a:cubicBezTo>
                  <a:pt x="1503101" y="1308697"/>
                  <a:pt x="1491274" y="1300153"/>
                  <a:pt x="1479156" y="1316098"/>
                </a:cubicBezTo>
                <a:cubicBezTo>
                  <a:pt x="1465186" y="1322615"/>
                  <a:pt x="1452185" y="1322947"/>
                  <a:pt x="1441079" y="1332684"/>
                </a:cubicBezTo>
                <a:cubicBezTo>
                  <a:pt x="1435555" y="1330684"/>
                  <a:pt x="1430746" y="1331145"/>
                  <a:pt x="1427483" y="1339810"/>
                </a:cubicBezTo>
                <a:cubicBezTo>
                  <a:pt x="1414128" y="1344023"/>
                  <a:pt x="1409403" y="1336269"/>
                  <a:pt x="1402408" y="1347572"/>
                </a:cubicBezTo>
                <a:cubicBezTo>
                  <a:pt x="1392551" y="1336117"/>
                  <a:pt x="1393098" y="1342070"/>
                  <a:pt x="1390401" y="1348064"/>
                </a:cubicBezTo>
                <a:lnTo>
                  <a:pt x="1389965" y="1348612"/>
                </a:lnTo>
                <a:lnTo>
                  <a:pt x="1388601" y="1346953"/>
                </a:lnTo>
                <a:lnTo>
                  <a:pt x="1380844" y="1350384"/>
                </a:lnTo>
                <a:lnTo>
                  <a:pt x="1378861" y="1352221"/>
                </a:lnTo>
                <a:cubicBezTo>
                  <a:pt x="1377460" y="1353281"/>
                  <a:pt x="1376483" y="1353720"/>
                  <a:pt x="1375758" y="1353731"/>
                </a:cubicBezTo>
                <a:lnTo>
                  <a:pt x="1375650" y="1353592"/>
                </a:lnTo>
                <a:lnTo>
                  <a:pt x="1372804" y="1355351"/>
                </a:lnTo>
                <a:cubicBezTo>
                  <a:pt x="1368066" y="1358724"/>
                  <a:pt x="1363523" y="1362386"/>
                  <a:pt x="1359249" y="1366189"/>
                </a:cubicBezTo>
                <a:cubicBezTo>
                  <a:pt x="1355111" y="1360199"/>
                  <a:pt x="1345759" y="1369902"/>
                  <a:pt x="1340780" y="1366894"/>
                </a:cubicBezTo>
                <a:lnTo>
                  <a:pt x="1337816" y="1359128"/>
                </a:lnTo>
                <a:lnTo>
                  <a:pt x="1335560" y="1360910"/>
                </a:lnTo>
                <a:lnTo>
                  <a:pt x="1331292" y="1365723"/>
                </a:lnTo>
                <a:cubicBezTo>
                  <a:pt x="1330626" y="1366376"/>
                  <a:pt x="1330143" y="1366473"/>
                  <a:pt x="1329826" y="1365581"/>
                </a:cubicBezTo>
                <a:cubicBezTo>
                  <a:pt x="1327198" y="1366438"/>
                  <a:pt x="1318609" y="1370320"/>
                  <a:pt x="1315524" y="1370869"/>
                </a:cubicBezTo>
                <a:lnTo>
                  <a:pt x="1311310" y="1368878"/>
                </a:lnTo>
                <a:lnTo>
                  <a:pt x="1309448" y="1368851"/>
                </a:lnTo>
                <a:lnTo>
                  <a:pt x="1301298" y="1377498"/>
                </a:lnTo>
                <a:lnTo>
                  <a:pt x="1296925" y="1380996"/>
                </a:lnTo>
                <a:lnTo>
                  <a:pt x="1269267" y="1411589"/>
                </a:lnTo>
                <a:lnTo>
                  <a:pt x="1221707" y="1427353"/>
                </a:lnTo>
                <a:cubicBezTo>
                  <a:pt x="1207203" y="1448075"/>
                  <a:pt x="1174765" y="1420621"/>
                  <a:pt x="1173283" y="1444522"/>
                </a:cubicBezTo>
                <a:cubicBezTo>
                  <a:pt x="1158285" y="1453361"/>
                  <a:pt x="1155560" y="1448889"/>
                  <a:pt x="1135382" y="1456933"/>
                </a:cubicBezTo>
                <a:cubicBezTo>
                  <a:pt x="1116745" y="1484511"/>
                  <a:pt x="1078431" y="1506705"/>
                  <a:pt x="1055416" y="1526389"/>
                </a:cubicBezTo>
                <a:cubicBezTo>
                  <a:pt x="1038974" y="1514246"/>
                  <a:pt x="1049103" y="1527982"/>
                  <a:pt x="1034752" y="1531257"/>
                </a:cubicBezTo>
                <a:cubicBezTo>
                  <a:pt x="1041441" y="1546591"/>
                  <a:pt x="1016408" y="1529831"/>
                  <a:pt x="1018956" y="1549595"/>
                </a:cubicBezTo>
                <a:cubicBezTo>
                  <a:pt x="1016264" y="1549565"/>
                  <a:pt x="1013575" y="1548913"/>
                  <a:pt x="1010858" y="1548110"/>
                </a:cubicBezTo>
                <a:lnTo>
                  <a:pt x="1009435" y="1547700"/>
                </a:lnTo>
                <a:lnTo>
                  <a:pt x="1004312" y="1549413"/>
                </a:lnTo>
                <a:lnTo>
                  <a:pt x="1002155" y="1545703"/>
                </a:lnTo>
                <a:lnTo>
                  <a:pt x="993932" y="1545275"/>
                </a:lnTo>
                <a:cubicBezTo>
                  <a:pt x="990963" y="1545764"/>
                  <a:pt x="987897" y="1547047"/>
                  <a:pt x="984702" y="1549599"/>
                </a:cubicBezTo>
                <a:cubicBezTo>
                  <a:pt x="977771" y="1561338"/>
                  <a:pt x="963339" y="1558228"/>
                  <a:pt x="951832" y="1564506"/>
                </a:cubicBezTo>
                <a:lnTo>
                  <a:pt x="946909" y="1569506"/>
                </a:lnTo>
                <a:lnTo>
                  <a:pt x="930061" y="1573784"/>
                </a:lnTo>
                <a:lnTo>
                  <a:pt x="929189" y="1575061"/>
                </a:lnTo>
                <a:cubicBezTo>
                  <a:pt x="926358" y="1576248"/>
                  <a:pt x="920350" y="1577383"/>
                  <a:pt x="913074" y="1580907"/>
                </a:cubicBezTo>
                <a:lnTo>
                  <a:pt x="885532" y="1596205"/>
                </a:lnTo>
                <a:lnTo>
                  <a:pt x="879535" y="1593350"/>
                </a:lnTo>
                <a:lnTo>
                  <a:pt x="878302" y="1591213"/>
                </a:lnTo>
                <a:lnTo>
                  <a:pt x="870728" y="1595340"/>
                </a:lnTo>
                <a:lnTo>
                  <a:pt x="864075" y="1594517"/>
                </a:lnTo>
                <a:lnTo>
                  <a:pt x="859460" y="1599444"/>
                </a:lnTo>
                <a:lnTo>
                  <a:pt x="851601" y="1600641"/>
                </a:lnTo>
                <a:cubicBezTo>
                  <a:pt x="848654" y="1600649"/>
                  <a:pt x="845337" y="1600545"/>
                  <a:pt x="841730" y="1600929"/>
                </a:cubicBezTo>
                <a:lnTo>
                  <a:pt x="832963" y="1599055"/>
                </a:lnTo>
                <a:lnTo>
                  <a:pt x="820466" y="1602123"/>
                </a:lnTo>
                <a:cubicBezTo>
                  <a:pt x="810825" y="1604596"/>
                  <a:pt x="801507" y="1606575"/>
                  <a:pt x="791859" y="1606663"/>
                </a:cubicBezTo>
                <a:cubicBezTo>
                  <a:pt x="785113" y="1611411"/>
                  <a:pt x="778324" y="1614043"/>
                  <a:pt x="770233" y="1610142"/>
                </a:cubicBezTo>
                <a:cubicBezTo>
                  <a:pt x="750154" y="1615459"/>
                  <a:pt x="746906" y="1623638"/>
                  <a:pt x="732594" y="1620226"/>
                </a:cubicBezTo>
                <a:cubicBezTo>
                  <a:pt x="729681" y="1624842"/>
                  <a:pt x="727547" y="1627431"/>
                  <a:pt x="725765" y="1628741"/>
                </a:cubicBezTo>
                <a:cubicBezTo>
                  <a:pt x="720419" y="1632674"/>
                  <a:pt x="718256" y="1625100"/>
                  <a:pt x="707807" y="1626219"/>
                </a:cubicBezTo>
                <a:cubicBezTo>
                  <a:pt x="696378" y="1626316"/>
                  <a:pt x="713198" y="1615841"/>
                  <a:pt x="702769" y="1617842"/>
                </a:cubicBezTo>
                <a:cubicBezTo>
                  <a:pt x="693256" y="1624391"/>
                  <a:pt x="689323" y="1613235"/>
                  <a:pt x="679694" y="1620699"/>
                </a:cubicBezTo>
                <a:cubicBezTo>
                  <a:pt x="685809" y="1628237"/>
                  <a:pt x="656585" y="1625258"/>
                  <a:pt x="658729" y="1632723"/>
                </a:cubicBezTo>
                <a:cubicBezTo>
                  <a:pt x="644875" y="1625014"/>
                  <a:pt x="645176" y="1639116"/>
                  <a:pt x="631015" y="1639457"/>
                </a:cubicBezTo>
                <a:cubicBezTo>
                  <a:pt x="623368" y="1637197"/>
                  <a:pt x="618725" y="1637726"/>
                  <a:pt x="614469" y="1643580"/>
                </a:cubicBezTo>
                <a:cubicBezTo>
                  <a:pt x="578836" y="1632156"/>
                  <a:pt x="597232" y="1647365"/>
                  <a:pt x="568137" y="1647197"/>
                </a:cubicBezTo>
                <a:lnTo>
                  <a:pt x="565757" y="1647102"/>
                </a:lnTo>
                <a:lnTo>
                  <a:pt x="557947" y="1652573"/>
                </a:lnTo>
                <a:cubicBezTo>
                  <a:pt x="557837" y="1653040"/>
                  <a:pt x="557727" y="1653506"/>
                  <a:pt x="557617" y="1653973"/>
                </a:cubicBezTo>
                <a:lnTo>
                  <a:pt x="528578" y="1651276"/>
                </a:lnTo>
                <a:lnTo>
                  <a:pt x="525096" y="1653383"/>
                </a:lnTo>
                <a:lnTo>
                  <a:pt x="505689" y="1648471"/>
                </a:lnTo>
                <a:lnTo>
                  <a:pt x="495919" y="1647615"/>
                </a:lnTo>
                <a:lnTo>
                  <a:pt x="478476" y="1644401"/>
                </a:lnTo>
                <a:lnTo>
                  <a:pt x="477049" y="1645767"/>
                </a:lnTo>
                <a:lnTo>
                  <a:pt x="473592" y="1644526"/>
                </a:lnTo>
                <a:lnTo>
                  <a:pt x="471069" y="1646136"/>
                </a:lnTo>
                <a:lnTo>
                  <a:pt x="468193" y="1645716"/>
                </a:lnTo>
                <a:cubicBezTo>
                  <a:pt x="462704" y="1646724"/>
                  <a:pt x="444230" y="1651316"/>
                  <a:pt x="438139" y="1652183"/>
                </a:cubicBezTo>
                <a:lnTo>
                  <a:pt x="431647" y="1650919"/>
                </a:lnTo>
                <a:lnTo>
                  <a:pt x="426745" y="1655727"/>
                </a:lnTo>
                <a:lnTo>
                  <a:pt x="406042" y="1656992"/>
                </a:lnTo>
                <a:lnTo>
                  <a:pt x="398889" y="1653230"/>
                </a:lnTo>
                <a:lnTo>
                  <a:pt x="392275" y="1650533"/>
                </a:lnTo>
                <a:lnTo>
                  <a:pt x="391417" y="1650540"/>
                </a:lnTo>
                <a:lnTo>
                  <a:pt x="382811" y="1650624"/>
                </a:lnTo>
                <a:lnTo>
                  <a:pt x="366800" y="1650779"/>
                </a:lnTo>
                <a:cubicBezTo>
                  <a:pt x="356581" y="1651035"/>
                  <a:pt x="346216" y="1651842"/>
                  <a:pt x="335757" y="1654369"/>
                </a:cubicBezTo>
                <a:cubicBezTo>
                  <a:pt x="295757" y="1641876"/>
                  <a:pt x="299211" y="1640734"/>
                  <a:pt x="265518" y="1637286"/>
                </a:cubicBezTo>
                <a:cubicBezTo>
                  <a:pt x="249125" y="1623774"/>
                  <a:pt x="185336" y="1647782"/>
                  <a:pt x="165785" y="1646368"/>
                </a:cubicBezTo>
                <a:cubicBezTo>
                  <a:pt x="129610" y="1652806"/>
                  <a:pt x="62947" y="1676892"/>
                  <a:pt x="5771" y="1682351"/>
                </a:cubicBezTo>
                <a:lnTo>
                  <a:pt x="0" y="1682121"/>
                </a:lnTo>
                <a:lnTo>
                  <a:pt x="0" y="208540"/>
                </a:lnTo>
                <a:lnTo>
                  <a:pt x="1" y="20854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A8C36E-E0B9-759C-06EA-0D5237BD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855" y="609600"/>
            <a:ext cx="598213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Bootstrap</a:t>
            </a:r>
          </a:p>
        </p:txBody>
      </p:sp>
      <p:sp>
        <p:nvSpPr>
          <p:cNvPr id="11282" name="Freeform: Shape 11281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4" name="Freeform: Shape 11283">
            <a:extLst>
              <a:ext uri="{FF2B5EF4-FFF2-40B4-BE49-F238E27FC236}">
                <a16:creationId xmlns:a16="http://schemas.microsoft.com/office/drawing/2014/main" id="{A63313B7-3007-48A7-BE97-9A74C112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3" y="792481"/>
            <a:ext cx="4067694" cy="531020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86" name="Rectangle 6">
            <a:extLst>
              <a:ext uri="{FF2B5EF4-FFF2-40B4-BE49-F238E27FC236}">
                <a16:creationId xmlns:a16="http://schemas.microsoft.com/office/drawing/2014/main" id="{3FD46A31-BFB8-4D6E-8A49-A2DC0DED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6507" y="586965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BC902C-22C6-F3C2-446A-E9D59519C320}"/>
              </a:ext>
            </a:extLst>
          </p:cNvPr>
          <p:cNvSpPr txBox="1"/>
          <p:nvPr/>
        </p:nvSpPr>
        <p:spPr>
          <a:xfrm>
            <a:off x="5215855" y="2194101"/>
            <a:ext cx="5982132" cy="425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Bootstrap est un </a:t>
            </a:r>
            <a:r>
              <a:rPr lang="fr-FR" sz="2000" dirty="0" err="1"/>
              <a:t>framework</a:t>
            </a:r>
            <a:r>
              <a:rPr lang="fr-FR" sz="2000" dirty="0"/>
              <a:t> de développement web open source largement utilisé.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Des composants prédéfinis pour faciliter la création de sites web réactifs et attrayants. </a:t>
            </a:r>
          </a:p>
        </p:txBody>
      </p:sp>
      <p:pic>
        <p:nvPicPr>
          <p:cNvPr id="6146" name="Picture 2" descr="Learn Bootstrap Tutorial - JavaTpoint">
            <a:extLst>
              <a:ext uri="{FF2B5EF4-FFF2-40B4-BE49-F238E27FC236}">
                <a16:creationId xmlns:a16="http://schemas.microsoft.com/office/drawing/2014/main" id="{37D77526-C578-A860-EE20-C8C6BB8F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94" y="1682192"/>
            <a:ext cx="3295159" cy="32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0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13" name="Rectangle 12312">
            <a:extLst>
              <a:ext uri="{FF2B5EF4-FFF2-40B4-BE49-F238E27FC236}">
                <a16:creationId xmlns:a16="http://schemas.microsoft.com/office/drawing/2014/main" id="{FD25506F-F092-4BA1-AF55-918C50933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5" name="Rectangle 12314">
            <a:extLst>
              <a:ext uri="{FF2B5EF4-FFF2-40B4-BE49-F238E27FC236}">
                <a16:creationId xmlns:a16="http://schemas.microsoft.com/office/drawing/2014/main" id="{53DDC01D-1457-421B-91B7-A37911A14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317" name="Graphic 12316">
            <a:extLst>
              <a:ext uri="{FF2B5EF4-FFF2-40B4-BE49-F238E27FC236}">
                <a16:creationId xmlns:a16="http://schemas.microsoft.com/office/drawing/2014/main" id="{62D6955C-623F-4E24-BDCB-C554684C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402303" y="-2670815"/>
            <a:ext cx="5475723" cy="121889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E5D55E-6EB2-2816-03D4-1AE8CFB98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4882896" cy="2252306"/>
          </a:xfrm>
        </p:spPr>
        <p:txBody>
          <a:bodyPr anchor="t">
            <a:normAutofit/>
          </a:bodyPr>
          <a:lstStyle/>
          <a:p>
            <a:r>
              <a:rPr lang="fr-CA" sz="5000" b="1"/>
              <a:t>MySQL</a:t>
            </a:r>
          </a:p>
        </p:txBody>
      </p:sp>
      <p:sp>
        <p:nvSpPr>
          <p:cNvPr id="12319" name="Rectangle 12318">
            <a:extLst>
              <a:ext uri="{FF2B5EF4-FFF2-40B4-BE49-F238E27FC236}">
                <a16:creationId xmlns:a16="http://schemas.microsoft.com/office/drawing/2014/main" id="{FB154F73-29A0-4CF8-939B-DD0DDA229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A3B778-DBB7-FF01-EF66-A8E8C5E72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887" y="1970202"/>
            <a:ext cx="4977352" cy="3910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1700" b="0" i="0" dirty="0">
                <a:effectLst/>
                <a:latin typeface="Söhne"/>
              </a:rPr>
              <a:t>Une base de données relationnelle populaire et largement utilisée.</a:t>
            </a:r>
          </a:p>
          <a:p>
            <a:pPr>
              <a:lnSpc>
                <a:spcPct val="150000"/>
              </a:lnSpc>
            </a:pPr>
            <a:r>
              <a:rPr lang="fr-FR" sz="1700" b="0" i="0" dirty="0">
                <a:effectLst/>
                <a:latin typeface="Söhne"/>
              </a:rPr>
              <a:t>Gérer efficacement les données des utilisateurs, effectuer des requêtes rapides et assurer la sécurité des informations sensibles. </a:t>
            </a:r>
            <a:endParaRPr lang="fr-CA" sz="1700" dirty="0"/>
          </a:p>
        </p:txBody>
      </p:sp>
      <p:pic>
        <p:nvPicPr>
          <p:cNvPr id="12290" name="Picture 2" descr="GitHub - Shaswot-Dhungana/mysql_for_android: MySQL/MariaDb Database on  Android (Termux).">
            <a:extLst>
              <a:ext uri="{FF2B5EF4-FFF2-40B4-BE49-F238E27FC236}">
                <a16:creationId xmlns:a16="http://schemas.microsoft.com/office/drawing/2014/main" id="{0521EAF6-E2D7-8002-BDD3-FE54DDADF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" b="-17"/>
          <a:stretch/>
        </p:blipFill>
        <p:spPr bwMode="auto">
          <a:xfrm>
            <a:off x="6581556" y="866556"/>
            <a:ext cx="5124887" cy="512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21" name="Rectangle 12320">
            <a:extLst>
              <a:ext uri="{FF2B5EF4-FFF2-40B4-BE49-F238E27FC236}">
                <a16:creationId xmlns:a16="http://schemas.microsoft.com/office/drawing/2014/main" id="{9B0011D9-F7F7-406C-9DF8-6E5D0404D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0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6" name="Rectangle 7195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8" name="Rectangle 7197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ED4600-1364-6F3F-0957-954E02A1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Docker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98736B-7F73-A0D8-1E4A-F7D020EDE1E9}"/>
              </a:ext>
            </a:extLst>
          </p:cNvPr>
          <p:cNvSpPr txBox="1"/>
          <p:nvPr/>
        </p:nvSpPr>
        <p:spPr>
          <a:xfrm>
            <a:off x="452388" y="2040555"/>
            <a:ext cx="5062888" cy="4273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Docker </a:t>
            </a:r>
            <a:r>
              <a:rPr lang="en-US" sz="1700" dirty="0" err="1"/>
              <a:t>est</a:t>
            </a:r>
            <a:r>
              <a:rPr lang="en-US" sz="1700" dirty="0"/>
              <a:t> </a:t>
            </a:r>
            <a:r>
              <a:rPr lang="en-US" sz="1700" dirty="0" err="1"/>
              <a:t>une</a:t>
            </a:r>
            <a:r>
              <a:rPr lang="en-US" sz="1700" dirty="0"/>
              <a:t> </a:t>
            </a:r>
            <a:r>
              <a:rPr lang="en-US" sz="1700" dirty="0" err="1"/>
              <a:t>technologie</a:t>
            </a:r>
            <a:r>
              <a:rPr lang="en-US" sz="1700" dirty="0"/>
              <a:t> de </a:t>
            </a:r>
            <a:r>
              <a:rPr lang="en-US" sz="1700" dirty="0" err="1"/>
              <a:t>conteneurs</a:t>
            </a:r>
            <a:r>
              <a:rPr lang="en-US" sz="1700" dirty="0"/>
              <a:t> qui </a:t>
            </a:r>
            <a:r>
              <a:rPr lang="en-US" sz="1700" dirty="0" err="1"/>
              <a:t>offre</a:t>
            </a:r>
            <a:r>
              <a:rPr lang="en-US" sz="1700" dirty="0"/>
              <a:t> </a:t>
            </a:r>
            <a:r>
              <a:rPr lang="en-US" sz="1700" dirty="0" err="1"/>
              <a:t>une</a:t>
            </a:r>
            <a:r>
              <a:rPr lang="en-US" sz="1700" dirty="0"/>
              <a:t> </a:t>
            </a:r>
            <a:r>
              <a:rPr lang="en-US" sz="1700" dirty="0" err="1"/>
              <a:t>grande</a:t>
            </a:r>
            <a:r>
              <a:rPr lang="en-US" sz="1700" dirty="0"/>
              <a:t> </a:t>
            </a:r>
            <a:r>
              <a:rPr lang="en-US" sz="1700" dirty="0" err="1"/>
              <a:t>portabilité</a:t>
            </a:r>
            <a:r>
              <a:rPr lang="en-US" sz="1700" dirty="0"/>
              <a:t>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Avec Docker, nous </a:t>
            </a:r>
            <a:r>
              <a:rPr lang="en-US" sz="1700" dirty="0" err="1"/>
              <a:t>avons</a:t>
            </a:r>
            <a:r>
              <a:rPr lang="en-US" sz="1700" dirty="0"/>
              <a:t> </a:t>
            </a:r>
            <a:r>
              <a:rPr lang="en-US" sz="1700" dirty="0" err="1"/>
              <a:t>pu</a:t>
            </a:r>
            <a:r>
              <a:rPr lang="en-US" sz="1700" dirty="0"/>
              <a:t> simplifier la gestion de </a:t>
            </a:r>
            <a:r>
              <a:rPr lang="en-US" sz="1700" dirty="0" err="1"/>
              <a:t>notre</a:t>
            </a:r>
            <a:r>
              <a:rPr lang="en-US" sz="1700" dirty="0"/>
              <a:t> site web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utilisant</a:t>
            </a:r>
            <a:r>
              <a:rPr lang="en-US" sz="1700" dirty="0"/>
              <a:t> des </a:t>
            </a:r>
            <a:r>
              <a:rPr lang="en-US" sz="1700" dirty="0" err="1"/>
              <a:t>conteneurs</a:t>
            </a:r>
            <a:r>
              <a:rPr lang="en-US" sz="1700" dirty="0"/>
              <a:t> pour </a:t>
            </a:r>
            <a:r>
              <a:rPr lang="en-US" sz="1700" dirty="0" err="1"/>
              <a:t>encapsuler</a:t>
            </a:r>
            <a:r>
              <a:rPr lang="en-US" sz="1700" dirty="0"/>
              <a:t> </a:t>
            </a:r>
            <a:r>
              <a:rPr lang="en-US" sz="1700" dirty="0" err="1"/>
              <a:t>notre</a:t>
            </a:r>
            <a:r>
              <a:rPr lang="en-US" sz="1700" dirty="0"/>
              <a:t> application et </a:t>
            </a:r>
            <a:r>
              <a:rPr lang="en-US" sz="1700" dirty="0" err="1"/>
              <a:t>ses</a:t>
            </a:r>
            <a:r>
              <a:rPr lang="en-US" sz="1700" dirty="0"/>
              <a:t> </a:t>
            </a:r>
            <a:r>
              <a:rPr lang="en-US" sz="1700" dirty="0" err="1"/>
              <a:t>dépendances</a:t>
            </a:r>
            <a:r>
              <a:rPr lang="en-US" sz="1700" dirty="0"/>
              <a:t>. 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Cela</a:t>
            </a:r>
            <a:r>
              <a:rPr lang="en-US" sz="1700" dirty="0"/>
              <a:t> nous a </a:t>
            </a:r>
            <a:r>
              <a:rPr lang="en-US" sz="1700" dirty="0" err="1"/>
              <a:t>offert</a:t>
            </a:r>
            <a:r>
              <a:rPr lang="en-US" sz="1700" dirty="0"/>
              <a:t> </a:t>
            </a:r>
            <a:r>
              <a:rPr lang="en-US" sz="1700" dirty="0" err="1"/>
              <a:t>une</a:t>
            </a:r>
            <a:r>
              <a:rPr lang="en-US" sz="1700" dirty="0"/>
              <a:t> plus </a:t>
            </a:r>
            <a:r>
              <a:rPr lang="en-US" sz="1700" dirty="0" err="1"/>
              <a:t>grande</a:t>
            </a:r>
            <a:r>
              <a:rPr lang="en-US" sz="1700" dirty="0"/>
              <a:t> </a:t>
            </a:r>
            <a:r>
              <a:rPr lang="en-US" sz="1700" dirty="0" err="1"/>
              <a:t>flexibilité</a:t>
            </a:r>
            <a:r>
              <a:rPr lang="en-US" sz="1700" dirty="0"/>
              <a:t>, </a:t>
            </a:r>
            <a:r>
              <a:rPr lang="en-US" sz="1700" dirty="0" err="1"/>
              <a:t>une</a:t>
            </a:r>
            <a:r>
              <a:rPr lang="en-US" sz="1700" dirty="0"/>
              <a:t> </a:t>
            </a:r>
            <a:r>
              <a:rPr lang="en-US" sz="1700" dirty="0" err="1"/>
              <a:t>portabilité</a:t>
            </a:r>
            <a:r>
              <a:rPr lang="en-US" sz="1700" dirty="0"/>
              <a:t> </a:t>
            </a:r>
            <a:r>
              <a:rPr lang="en-US" sz="1700" dirty="0" err="1"/>
              <a:t>améliorée</a:t>
            </a:r>
            <a:r>
              <a:rPr lang="en-US" sz="1700" dirty="0"/>
              <a:t> et </a:t>
            </a:r>
            <a:r>
              <a:rPr lang="en-US" sz="1700" dirty="0" err="1"/>
              <a:t>une</a:t>
            </a:r>
            <a:r>
              <a:rPr lang="en-US" sz="1700" dirty="0"/>
              <a:t> gestion des </a:t>
            </a:r>
            <a:r>
              <a:rPr lang="en-US" sz="1700" dirty="0" err="1"/>
              <a:t>ressources</a:t>
            </a:r>
            <a:r>
              <a:rPr lang="en-US" sz="1700" dirty="0"/>
              <a:t> plus </a:t>
            </a:r>
            <a:r>
              <a:rPr lang="en-US" sz="1700" dirty="0" err="1"/>
              <a:t>efficace</a:t>
            </a:r>
            <a:r>
              <a:rPr lang="en-US" sz="1700" dirty="0"/>
              <a:t>.</a:t>
            </a:r>
          </a:p>
        </p:txBody>
      </p:sp>
      <p:pic>
        <p:nvPicPr>
          <p:cNvPr id="7170" name="Picture 2" descr="Creating Smaller Docker Images - Ian Lewis">
            <a:extLst>
              <a:ext uri="{FF2B5EF4-FFF2-40B4-BE49-F238E27FC236}">
                <a16:creationId xmlns:a16="http://schemas.microsoft.com/office/drawing/2014/main" id="{8321B19A-5742-C0F4-2EBA-898E1F86B6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r="3728"/>
          <a:stretch/>
        </p:blipFill>
        <p:spPr bwMode="auto">
          <a:xfrm>
            <a:off x="4957813" y="-28875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3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0" name="Rectangle 9229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What Is the Future of Node.js? Node.js Benefits | LITSLINK Blog">
            <a:extLst>
              <a:ext uri="{FF2B5EF4-FFF2-40B4-BE49-F238E27FC236}">
                <a16:creationId xmlns:a16="http://schemas.microsoft.com/office/drawing/2014/main" id="{422D493D-DFE9-8B26-2857-6BAF48AC3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 bwMode="auto">
          <a:xfrm>
            <a:off x="5361272" y="2483318"/>
            <a:ext cx="6830728" cy="40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232" name="Freeform: Shape 9231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1CCED-4B01-7BCA-9D2A-D73E4E7F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fr-CA" sz="4000" b="1" dirty="0"/>
              <a:t>Node.js</a:t>
            </a:r>
          </a:p>
        </p:txBody>
      </p:sp>
      <p:sp>
        <p:nvSpPr>
          <p:cNvPr id="9237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2AF5C-6487-0BA1-2FD3-30CB4E272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fr-FR" sz="1700" b="0" i="0" dirty="0">
                <a:effectLst/>
                <a:latin typeface="Söhne"/>
              </a:rPr>
              <a:t>Nous avons choisi Node.js car c'est une plateforme populaire pour le développement web. </a:t>
            </a:r>
          </a:p>
          <a:p>
            <a:r>
              <a:rPr lang="fr-FR" sz="1700" b="0" i="0" dirty="0">
                <a:effectLst/>
                <a:latin typeface="Söhne"/>
              </a:rPr>
              <a:t>Node.js offre de bonnes performances et permet de développer des applications web évolutives.</a:t>
            </a:r>
          </a:p>
          <a:p>
            <a:r>
              <a:rPr lang="fr-FR" sz="1700" b="0" i="0" dirty="0">
                <a:effectLst/>
                <a:latin typeface="Söhne"/>
              </a:rPr>
              <a:t> Son large écosystème de modules facilite la création de fonctionnalités avancées. </a:t>
            </a:r>
            <a:endParaRPr lang="fr-CA" sz="1700" dirty="0"/>
          </a:p>
        </p:txBody>
      </p:sp>
    </p:spTree>
    <p:extLst>
      <p:ext uri="{BB962C8B-B14F-4D97-AF65-F5344CB8AC3E}">
        <p14:creationId xmlns:p14="http://schemas.microsoft.com/office/powerpoint/2010/main" val="32069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1" name="Rectangle 10260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6C60AB-8FBE-806E-F954-30458C3CD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557" y="609600"/>
            <a:ext cx="6358430" cy="1330839"/>
          </a:xfrm>
        </p:spPr>
        <p:txBody>
          <a:bodyPr>
            <a:normAutofit/>
          </a:bodyPr>
          <a:lstStyle/>
          <a:p>
            <a:r>
              <a:rPr lang="fr-CA" b="1" dirty="0"/>
              <a:t>Express.js</a:t>
            </a:r>
          </a:p>
        </p:txBody>
      </p:sp>
      <p:sp>
        <p:nvSpPr>
          <p:cNvPr id="10263" name="Freeform: Shape 10262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65" name="Freeform: Shape 10264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7" name="Freeform: Shape 10266">
            <a:extLst>
              <a:ext uri="{FF2B5EF4-FFF2-40B4-BE49-F238E27FC236}">
                <a16:creationId xmlns:a16="http://schemas.microsoft.com/office/drawing/2014/main" id="{39DED1F1-52C4-44BA-AC9E-1AF38A11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309" y="1167868"/>
            <a:ext cx="4010943" cy="493481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44" name="Picture 4" descr="Express.js Tutorial for Beginners | Learn Express Fundamentals | Edureka">
            <a:extLst>
              <a:ext uri="{FF2B5EF4-FFF2-40B4-BE49-F238E27FC236}">
                <a16:creationId xmlns:a16="http://schemas.microsoft.com/office/drawing/2014/main" id="{85595E7D-1D31-33A3-2D6A-850860D48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9" r="26532" b="32144"/>
          <a:stretch/>
        </p:blipFill>
        <p:spPr bwMode="auto">
          <a:xfrm>
            <a:off x="676060" y="3374796"/>
            <a:ext cx="3559226" cy="13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0915BD-9B07-3FA0-68F5-4B3FD8BC4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556" y="2194101"/>
            <a:ext cx="6632865" cy="40370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b="0" i="0" dirty="0">
                <a:effectLst/>
                <a:latin typeface="Söhne"/>
              </a:rPr>
              <a:t>Express.js est un </a:t>
            </a:r>
            <a:r>
              <a:rPr lang="fr-FR" sz="2000" b="0" i="0" dirty="0" err="1">
                <a:effectLst/>
                <a:latin typeface="Söhne"/>
              </a:rPr>
              <a:t>framework</a:t>
            </a:r>
            <a:r>
              <a:rPr lang="fr-FR" sz="2000" b="0" i="0" dirty="0">
                <a:effectLst/>
                <a:latin typeface="Söhne"/>
              </a:rPr>
              <a:t> web simple et populaire, idéal pour nous.</a:t>
            </a:r>
          </a:p>
          <a:p>
            <a:pPr>
              <a:lnSpc>
                <a:spcPct val="150000"/>
              </a:lnSpc>
            </a:pPr>
            <a:r>
              <a:rPr lang="fr-FR" sz="2000" b="0" i="0" dirty="0">
                <a:effectLst/>
                <a:latin typeface="Söhne"/>
              </a:rPr>
              <a:t>Il facilite la création de routes et la gestion des requêtes HTTP, ce qui nous permet de développer facilement différentes fonctionnalités de notre site.</a:t>
            </a:r>
          </a:p>
        </p:txBody>
      </p:sp>
      <p:sp>
        <p:nvSpPr>
          <p:cNvPr id="10269" name="Rectangle 6">
            <a:extLst>
              <a:ext uri="{FF2B5EF4-FFF2-40B4-BE49-F238E27FC236}">
                <a16:creationId xmlns:a16="http://schemas.microsoft.com/office/drawing/2014/main" id="{64AF1A56-FA4A-4156-B01E-296B70DD2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4719" y="5956459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5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ersonne, voiture, plein air, véhicule&#10;&#10;Description générée automatiquement">
            <a:extLst>
              <a:ext uri="{FF2B5EF4-FFF2-40B4-BE49-F238E27FC236}">
                <a16:creationId xmlns:a16="http://schemas.microsoft.com/office/drawing/2014/main" id="{8B8FC9F5-C0F4-377D-3C1C-2A233BAE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779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C734B67-5E41-C4A7-3C77-5CE960D5B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3517"/>
            <a:ext cx="9144000" cy="1612085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rgbClr val="FFFFFF"/>
                </a:solidFill>
              </a:rPr>
              <a:t>Nos apprentissages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9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2">
            <a:extLst>
              <a:ext uri="{FF2B5EF4-FFF2-40B4-BE49-F238E27FC236}">
                <a16:creationId xmlns:a16="http://schemas.microsoft.com/office/drawing/2014/main" id="{86FC9B80-93C7-4A8E-80F9-67E218482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Freeform: Shape 3084">
            <a:extLst>
              <a:ext uri="{FF2B5EF4-FFF2-40B4-BE49-F238E27FC236}">
                <a16:creationId xmlns:a16="http://schemas.microsoft.com/office/drawing/2014/main" id="{A1D39D31-4CCD-4B76-9350-5B4F35B7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14000"/>
          </a:xfrm>
          <a:custGeom>
            <a:avLst/>
            <a:gdLst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563475 w 12192000"/>
              <a:gd name="connsiteY15" fmla="*/ 2792135 h 3414000"/>
              <a:gd name="connsiteX16" fmla="*/ 10136739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136739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93914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93914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393914 w 12192000"/>
              <a:gd name="connsiteY16" fmla="*/ 2801901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66866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557423 w 12192000"/>
              <a:gd name="connsiteY11" fmla="*/ 31955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648792 w 12192000"/>
              <a:gd name="connsiteY10" fmla="*/ 3216275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87270 w 12192000"/>
              <a:gd name="connsiteY9" fmla="*/ 321802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91660 w 12192000"/>
              <a:gd name="connsiteY5" fmla="*/ 3329430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144429 w 12192000"/>
              <a:gd name="connsiteY4" fmla="*/ 3375519 h 3414000"/>
              <a:gd name="connsiteX5" fmla="*/ 12015460 w 12192000"/>
              <a:gd name="connsiteY5" fmla="*/ 3343718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096804 w 12192000"/>
              <a:gd name="connsiteY4" fmla="*/ 3337419 h 3414000"/>
              <a:gd name="connsiteX5" fmla="*/ 12015460 w 12192000"/>
              <a:gd name="connsiteY5" fmla="*/ 3343718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74509 w 12192000"/>
              <a:gd name="connsiteY3" fmla="*/ 336769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  <a:gd name="connsiteX0" fmla="*/ 0 w 12192000"/>
              <a:gd name="connsiteY0" fmla="*/ 0 h 3414000"/>
              <a:gd name="connsiteX1" fmla="*/ 12192000 w 12192000"/>
              <a:gd name="connsiteY1" fmla="*/ 0 h 3414000"/>
              <a:gd name="connsiteX2" fmla="*/ 12192000 w 12192000"/>
              <a:gd name="connsiteY2" fmla="*/ 3363677 h 3414000"/>
              <a:gd name="connsiteX3" fmla="*/ 12141171 w 12192000"/>
              <a:gd name="connsiteY3" fmla="*/ 3348643 h 3414000"/>
              <a:gd name="connsiteX4" fmla="*/ 12096804 w 12192000"/>
              <a:gd name="connsiteY4" fmla="*/ 3337419 h 3414000"/>
              <a:gd name="connsiteX5" fmla="*/ 12001172 w 12192000"/>
              <a:gd name="connsiteY5" fmla="*/ 3319906 h 3414000"/>
              <a:gd name="connsiteX6" fmla="*/ 11929171 w 12192000"/>
              <a:gd name="connsiteY6" fmla="*/ 3326226 h 3414000"/>
              <a:gd name="connsiteX7" fmla="*/ 11820782 w 12192000"/>
              <a:gd name="connsiteY7" fmla="*/ 3289139 h 3414000"/>
              <a:gd name="connsiteX8" fmla="*/ 11760586 w 12192000"/>
              <a:gd name="connsiteY8" fmla="*/ 3251827 h 3414000"/>
              <a:gd name="connsiteX9" fmla="*/ 11653933 w 12192000"/>
              <a:gd name="connsiteY9" fmla="*/ 3237073 h 3414000"/>
              <a:gd name="connsiteX10" fmla="*/ 11577355 w 12192000"/>
              <a:gd name="connsiteY10" fmla="*/ 3211512 h 3414000"/>
              <a:gd name="connsiteX11" fmla="*/ 11462173 w 12192000"/>
              <a:gd name="connsiteY11" fmla="*/ 3157413 h 3414000"/>
              <a:gd name="connsiteX12" fmla="*/ 11336983 w 12192000"/>
              <a:gd name="connsiteY12" fmla="*/ 3096805 h 3414000"/>
              <a:gd name="connsiteX13" fmla="*/ 11200090 w 12192000"/>
              <a:gd name="connsiteY13" fmla="*/ 3038291 h 3414000"/>
              <a:gd name="connsiteX14" fmla="*/ 10939288 w 12192000"/>
              <a:gd name="connsiteY14" fmla="*/ 2855023 h 3414000"/>
              <a:gd name="connsiteX15" fmla="*/ 10782550 w 12192000"/>
              <a:gd name="connsiteY15" fmla="*/ 2820710 h 3414000"/>
              <a:gd name="connsiteX16" fmla="*/ 10546314 w 12192000"/>
              <a:gd name="connsiteY16" fmla="*/ 2811426 h 3414000"/>
              <a:gd name="connsiteX17" fmla="*/ 9661142 w 12192000"/>
              <a:gd name="connsiteY17" fmla="*/ 2787165 h 3414000"/>
              <a:gd name="connsiteX18" fmla="*/ 7709717 w 12192000"/>
              <a:gd name="connsiteY18" fmla="*/ 2795955 h 3414000"/>
              <a:gd name="connsiteX19" fmla="*/ 6923165 w 12192000"/>
              <a:gd name="connsiteY19" fmla="*/ 2920979 h 3414000"/>
              <a:gd name="connsiteX20" fmla="*/ 3308916 w 12192000"/>
              <a:gd name="connsiteY20" fmla="*/ 3049911 h 3414000"/>
              <a:gd name="connsiteX21" fmla="*/ 2046142 w 12192000"/>
              <a:gd name="connsiteY21" fmla="*/ 3203263 h 3414000"/>
              <a:gd name="connsiteX22" fmla="*/ 1573012 w 12192000"/>
              <a:gd name="connsiteY22" fmla="*/ 3250273 h 3414000"/>
              <a:gd name="connsiteX23" fmla="*/ 1304604 w 12192000"/>
              <a:gd name="connsiteY23" fmla="*/ 3185587 h 3414000"/>
              <a:gd name="connsiteX24" fmla="*/ 1160924 w 12192000"/>
              <a:gd name="connsiteY24" fmla="*/ 3219675 h 3414000"/>
              <a:gd name="connsiteX25" fmla="*/ 909691 w 12192000"/>
              <a:gd name="connsiteY25" fmla="*/ 3216917 h 3414000"/>
              <a:gd name="connsiteX26" fmla="*/ 764022 w 12192000"/>
              <a:gd name="connsiteY26" fmla="*/ 3235844 h 3414000"/>
              <a:gd name="connsiteX27" fmla="*/ 701916 w 12192000"/>
              <a:gd name="connsiteY27" fmla="*/ 3250221 h 3414000"/>
              <a:gd name="connsiteX28" fmla="*/ 408703 w 12192000"/>
              <a:gd name="connsiteY28" fmla="*/ 3323459 h 3414000"/>
              <a:gd name="connsiteX29" fmla="*/ 369867 w 12192000"/>
              <a:gd name="connsiteY29" fmla="*/ 3339093 h 3414000"/>
              <a:gd name="connsiteX30" fmla="*/ 318912 w 12192000"/>
              <a:gd name="connsiteY30" fmla="*/ 3367911 h 3414000"/>
              <a:gd name="connsiteX31" fmla="*/ 119549 w 12192000"/>
              <a:gd name="connsiteY31" fmla="*/ 3404650 h 3414000"/>
              <a:gd name="connsiteX32" fmla="*/ 0 w 12192000"/>
              <a:gd name="connsiteY32" fmla="*/ 3414000 h 3414000"/>
              <a:gd name="connsiteX33" fmla="*/ 0 w 12192000"/>
              <a:gd name="connsiteY33" fmla="*/ 0 h 34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2000" h="3414000">
                <a:moveTo>
                  <a:pt x="0" y="0"/>
                </a:moveTo>
                <a:lnTo>
                  <a:pt x="12192000" y="0"/>
                </a:lnTo>
                <a:lnTo>
                  <a:pt x="12192000" y="3363677"/>
                </a:lnTo>
                <a:lnTo>
                  <a:pt x="12141171" y="3348643"/>
                </a:lnTo>
                <a:cubicBezTo>
                  <a:pt x="12130340" y="3352656"/>
                  <a:pt x="12120137" y="3342208"/>
                  <a:pt x="12096804" y="3337419"/>
                </a:cubicBezTo>
                <a:cubicBezTo>
                  <a:pt x="12073471" y="3332630"/>
                  <a:pt x="12025984" y="3353421"/>
                  <a:pt x="12001172" y="3319906"/>
                </a:cubicBezTo>
                <a:cubicBezTo>
                  <a:pt x="11931984" y="3317322"/>
                  <a:pt x="11987030" y="3316977"/>
                  <a:pt x="11929171" y="3326226"/>
                </a:cubicBezTo>
                <a:cubicBezTo>
                  <a:pt x="11931062" y="3332410"/>
                  <a:pt x="11821861" y="3285262"/>
                  <a:pt x="11820782" y="3289139"/>
                </a:cubicBezTo>
                <a:lnTo>
                  <a:pt x="11760586" y="3251827"/>
                </a:lnTo>
                <a:lnTo>
                  <a:pt x="11653933" y="3237073"/>
                </a:lnTo>
                <a:cubicBezTo>
                  <a:pt x="11648284" y="3237361"/>
                  <a:pt x="11597503" y="3198993"/>
                  <a:pt x="11577355" y="3211512"/>
                </a:cubicBezTo>
                <a:cubicBezTo>
                  <a:pt x="11529762" y="3203503"/>
                  <a:pt x="11537361" y="3169633"/>
                  <a:pt x="11462173" y="3157413"/>
                </a:cubicBezTo>
                <a:cubicBezTo>
                  <a:pt x="11410782" y="3145332"/>
                  <a:pt x="11394963" y="3124923"/>
                  <a:pt x="11336983" y="3096805"/>
                </a:cubicBezTo>
                <a:cubicBezTo>
                  <a:pt x="11289608" y="3114107"/>
                  <a:pt x="11254293" y="3041587"/>
                  <a:pt x="11200090" y="3038291"/>
                </a:cubicBezTo>
                <a:cubicBezTo>
                  <a:pt x="11166176" y="3051838"/>
                  <a:pt x="11008786" y="2790031"/>
                  <a:pt x="10939288" y="2855023"/>
                </a:cubicBezTo>
                <a:cubicBezTo>
                  <a:pt x="10775958" y="2834655"/>
                  <a:pt x="10793386" y="2834590"/>
                  <a:pt x="10782550" y="2820710"/>
                </a:cubicBezTo>
                <a:cubicBezTo>
                  <a:pt x="10771067" y="2822910"/>
                  <a:pt x="10691276" y="2796284"/>
                  <a:pt x="10546314" y="2811426"/>
                </a:cubicBezTo>
                <a:cubicBezTo>
                  <a:pt x="10516261" y="2869001"/>
                  <a:pt x="10133908" y="2789743"/>
                  <a:pt x="9661142" y="2787165"/>
                </a:cubicBezTo>
                <a:cubicBezTo>
                  <a:pt x="9188376" y="2784587"/>
                  <a:pt x="7878054" y="2705721"/>
                  <a:pt x="7709717" y="2795955"/>
                </a:cubicBezTo>
                <a:cubicBezTo>
                  <a:pt x="7352820" y="2829879"/>
                  <a:pt x="7380768" y="2943417"/>
                  <a:pt x="6923165" y="2920979"/>
                </a:cubicBezTo>
                <a:cubicBezTo>
                  <a:pt x="5970797" y="2826377"/>
                  <a:pt x="4381148" y="3024063"/>
                  <a:pt x="3308916" y="3049911"/>
                </a:cubicBezTo>
                <a:cubicBezTo>
                  <a:pt x="2887991" y="3101028"/>
                  <a:pt x="2375124" y="3114734"/>
                  <a:pt x="2046142" y="3203263"/>
                </a:cubicBezTo>
                <a:cubicBezTo>
                  <a:pt x="1761567" y="3111324"/>
                  <a:pt x="1813890" y="3185975"/>
                  <a:pt x="1573012" y="3250273"/>
                </a:cubicBezTo>
                <a:cubicBezTo>
                  <a:pt x="1501488" y="3239217"/>
                  <a:pt x="1381396" y="3228826"/>
                  <a:pt x="1304604" y="3185587"/>
                </a:cubicBezTo>
                <a:cubicBezTo>
                  <a:pt x="1214758" y="3240983"/>
                  <a:pt x="1240861" y="3204815"/>
                  <a:pt x="1160924" y="3219675"/>
                </a:cubicBezTo>
                <a:cubicBezTo>
                  <a:pt x="1120940" y="3215838"/>
                  <a:pt x="1029088" y="3185515"/>
                  <a:pt x="909691" y="3216917"/>
                </a:cubicBezTo>
                <a:cubicBezTo>
                  <a:pt x="894584" y="3261614"/>
                  <a:pt x="794971" y="3221232"/>
                  <a:pt x="764022" y="3235844"/>
                </a:cubicBezTo>
                <a:cubicBezTo>
                  <a:pt x="713144" y="3261930"/>
                  <a:pt x="769147" y="3237497"/>
                  <a:pt x="701916" y="3250221"/>
                </a:cubicBezTo>
                <a:cubicBezTo>
                  <a:pt x="644189" y="3215026"/>
                  <a:pt x="469866" y="3373155"/>
                  <a:pt x="408703" y="3323459"/>
                </a:cubicBezTo>
                <a:cubicBezTo>
                  <a:pt x="401506" y="3343302"/>
                  <a:pt x="389128" y="3337529"/>
                  <a:pt x="369867" y="3339093"/>
                </a:cubicBezTo>
                <a:cubicBezTo>
                  <a:pt x="365490" y="3372373"/>
                  <a:pt x="330308" y="3346613"/>
                  <a:pt x="318912" y="3367911"/>
                </a:cubicBezTo>
                <a:cubicBezTo>
                  <a:pt x="256532" y="3381125"/>
                  <a:pt x="186613" y="3396059"/>
                  <a:pt x="119549" y="3404650"/>
                </a:cubicBezTo>
                <a:lnTo>
                  <a:pt x="0" y="3414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85306E64-E868-4378-9486-393C92BC8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1117" y="1598654"/>
            <a:ext cx="4313902" cy="25478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76" name="Picture 4" descr="8 clés pour l'engagement en apprentissage - KnowledgeOne">
            <a:extLst>
              <a:ext uri="{FF2B5EF4-FFF2-40B4-BE49-F238E27FC236}">
                <a16:creationId xmlns:a16="http://schemas.microsoft.com/office/drawing/2014/main" id="{101DCD23-551F-BA75-81BF-8713B0BC6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r="14572" b="3"/>
          <a:stretch/>
        </p:blipFill>
        <p:spPr bwMode="auto">
          <a:xfrm>
            <a:off x="1833349" y="1757140"/>
            <a:ext cx="3990803" cy="222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01A5FD61-AF28-4544-AF3E-7193BDDDC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983" y="1598653"/>
            <a:ext cx="4312884" cy="25478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74" name="Picture 2" descr="3 conseils pour autoréguler ses apprentissages - KnowledgeOne">
            <a:extLst>
              <a:ext uri="{FF2B5EF4-FFF2-40B4-BE49-F238E27FC236}">
                <a16:creationId xmlns:a16="http://schemas.microsoft.com/office/drawing/2014/main" id="{486C052B-5540-6A39-848C-F34F2E8B3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9" r="2685"/>
          <a:stretch/>
        </p:blipFill>
        <p:spPr bwMode="auto">
          <a:xfrm>
            <a:off x="6370580" y="1757139"/>
            <a:ext cx="3988071" cy="22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A78C09-498B-8FB6-FFC5-5CC2EEF0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6" y="4524232"/>
            <a:ext cx="11349871" cy="18294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4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Durant ce projet, nous avons acquis plusieurs apprentissages précieux.</a:t>
            </a:r>
            <a:endParaRPr lang="fr-CA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5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8BE32D-B2C8-0644-50A0-B849D947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>
            <a:normAutofit/>
          </a:bodyPr>
          <a:lstStyle/>
          <a:p>
            <a:r>
              <a:rPr lang="fr-CA"/>
              <a:t>Dina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FBC6DF-E330-DE8E-BDBD-FBA4E90C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6433805" cy="3970880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Söhne"/>
              </a:rPr>
              <a:t>React</a:t>
            </a:r>
            <a:r>
              <a:rPr lang="fr-FR" sz="2000" dirty="0">
                <a:latin typeface="Söhne"/>
              </a:rPr>
              <a:t> </a:t>
            </a:r>
          </a:p>
          <a:p>
            <a:r>
              <a:rPr lang="fr-FR" sz="2000" dirty="0">
                <a:latin typeface="Söhne"/>
              </a:rPr>
              <a:t>MongoDB</a:t>
            </a:r>
          </a:p>
          <a:p>
            <a:r>
              <a:rPr lang="fr-FR" sz="2000" dirty="0">
                <a:latin typeface="Söhne"/>
              </a:rPr>
              <a:t>Trello</a:t>
            </a:r>
          </a:p>
          <a:p>
            <a:r>
              <a:rPr lang="fr-FR" sz="2000" b="0" i="0" dirty="0">
                <a:effectLst/>
                <a:latin typeface="Söhne"/>
              </a:rPr>
              <a:t>En plus de ces apprentissages spécifiques</a:t>
            </a:r>
            <a:r>
              <a:rPr lang="fr-FR" sz="2000" dirty="0">
                <a:latin typeface="Söhne"/>
              </a:rPr>
              <a:t> :</a:t>
            </a:r>
          </a:p>
          <a:p>
            <a:pPr marL="0" indent="0">
              <a:buNone/>
            </a:pPr>
            <a:r>
              <a:rPr lang="fr-FR" sz="2000" dirty="0">
                <a:latin typeface="Söhne"/>
              </a:rPr>
              <a:t>- </a:t>
            </a:r>
            <a:r>
              <a:rPr lang="fr-FR" sz="2000" b="0" i="0" dirty="0">
                <a:effectLst/>
                <a:latin typeface="Söhne"/>
              </a:rPr>
              <a:t>Compétences en gestion de projet, en collaboration d'équipe et en résolution de problèmes.</a:t>
            </a:r>
          </a:p>
          <a:p>
            <a:pPr marL="0" indent="0">
              <a:buNone/>
            </a:pPr>
            <a:endParaRPr lang="fr-CA" sz="2000" dirty="0"/>
          </a:p>
          <a:p>
            <a:endParaRPr lang="fr-FR" sz="2000" dirty="0">
              <a:latin typeface="Söhne"/>
            </a:endParaRPr>
          </a:p>
          <a:p>
            <a:endParaRPr lang="fr-CA" sz="2000" dirty="0"/>
          </a:p>
        </p:txBody>
      </p:sp>
      <p:pic>
        <p:nvPicPr>
          <p:cNvPr id="3074" name="Picture 2" descr="Top 8 MongoDB GUI Tools to Use in 2023">
            <a:extLst>
              <a:ext uri="{FF2B5EF4-FFF2-40B4-BE49-F238E27FC236}">
                <a16:creationId xmlns:a16="http://schemas.microsoft.com/office/drawing/2014/main" id="{D973E30A-E128-F076-3FF4-1F2E376F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9030" y="826780"/>
            <a:ext cx="1909606" cy="15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Your custom development solution with React JS| Ubidreams">
            <a:extLst>
              <a:ext uri="{FF2B5EF4-FFF2-40B4-BE49-F238E27FC236}">
                <a16:creationId xmlns:a16="http://schemas.microsoft.com/office/drawing/2014/main" id="{C842754A-586A-B484-48B5-7AEB06BBC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r="7754"/>
          <a:stretch/>
        </p:blipFill>
        <p:spPr bwMode="auto">
          <a:xfrm>
            <a:off x="9305918" y="2669970"/>
            <a:ext cx="1955832" cy="15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6 clés pour favoriser la cohésion d'équipe en télétravail – Hubu">
            <a:extLst>
              <a:ext uri="{FF2B5EF4-FFF2-40B4-BE49-F238E27FC236}">
                <a16:creationId xmlns:a16="http://schemas.microsoft.com/office/drawing/2014/main" id="{34A17F2F-0288-62FF-092A-C44E7059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5" r="12792" b="1"/>
          <a:stretch/>
        </p:blipFill>
        <p:spPr bwMode="auto">
          <a:xfrm>
            <a:off x="9315977" y="4513160"/>
            <a:ext cx="1935712" cy="15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20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0B9F22-997D-DC9E-BC32-911D6BE1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1122363"/>
            <a:ext cx="3200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Raed</a:t>
            </a:r>
          </a:p>
        </p:txBody>
      </p:sp>
      <p:pic>
        <p:nvPicPr>
          <p:cNvPr id="1026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5BBAC6A-2E4B-07F4-B43E-5BFF7002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3858" y="321733"/>
            <a:ext cx="1796183" cy="153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act — Wikipédia">
            <a:extLst>
              <a:ext uri="{FF2B5EF4-FFF2-40B4-BE49-F238E27FC236}">
                <a16:creationId xmlns:a16="http://schemas.microsoft.com/office/drawing/2014/main" id="{5082047C-D522-BC06-B8AC-5C434F22D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1675" y="2622301"/>
            <a:ext cx="1776832" cy="15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cteurs et illustrations de Equipe en téléchargement gratuit | Freepik">
            <a:extLst>
              <a:ext uri="{FF2B5EF4-FFF2-40B4-BE49-F238E27FC236}">
                <a16:creationId xmlns:a16="http://schemas.microsoft.com/office/drawing/2014/main" id="{4350C4A5-FA60-7B45-2379-09E6125C6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7774" y="372291"/>
            <a:ext cx="3639583" cy="263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ug Tools | Drupal.org">
            <a:extLst>
              <a:ext uri="{FF2B5EF4-FFF2-40B4-BE49-F238E27FC236}">
                <a16:creationId xmlns:a16="http://schemas.microsoft.com/office/drawing/2014/main" id="{3DCF2C2E-3881-FCF5-C1A9-D2073843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7629" y="4934736"/>
            <a:ext cx="1552234" cy="15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Straight Connector 2083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Straight Connector 2085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it | Jenkins plugin">
            <a:extLst>
              <a:ext uri="{FF2B5EF4-FFF2-40B4-BE49-F238E27FC236}">
                <a16:creationId xmlns:a16="http://schemas.microsoft.com/office/drawing/2014/main" id="{CD48CDBE-44D7-99DB-BA68-30535AC4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9080" y="4267149"/>
            <a:ext cx="3996972" cy="166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57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EFFA17B-4570-4DBF-B52B-4DA2032CD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D7E044B5-BE84-43DF-9B50-2E334209D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0092" y="0"/>
            <a:ext cx="4681908" cy="6858000"/>
          </a:xfrm>
          <a:custGeom>
            <a:avLst/>
            <a:gdLst>
              <a:gd name="connsiteX0" fmla="*/ 1798249 w 4681908"/>
              <a:gd name="connsiteY0" fmla="*/ 0 h 6858000"/>
              <a:gd name="connsiteX1" fmla="*/ 4681908 w 4681908"/>
              <a:gd name="connsiteY1" fmla="*/ 0 h 6858000"/>
              <a:gd name="connsiteX2" fmla="*/ 4681908 w 4681908"/>
              <a:gd name="connsiteY2" fmla="*/ 6858000 h 6858000"/>
              <a:gd name="connsiteX3" fmla="*/ 0 w 4681908"/>
              <a:gd name="connsiteY3" fmla="*/ 6858000 h 6858000"/>
              <a:gd name="connsiteX4" fmla="*/ 1539 w 4681908"/>
              <a:gd name="connsiteY4" fmla="*/ 6856393 h 6858000"/>
              <a:gd name="connsiteX5" fmla="*/ 15349 w 4681908"/>
              <a:gd name="connsiteY5" fmla="*/ 6833717 h 6858000"/>
              <a:gd name="connsiteX6" fmla="*/ 93540 w 4681908"/>
              <a:gd name="connsiteY6" fmla="*/ 6694002 h 6858000"/>
              <a:gd name="connsiteX7" fmla="*/ 124187 w 4681908"/>
              <a:gd name="connsiteY7" fmla="*/ 6533998 h 6858000"/>
              <a:gd name="connsiteX8" fmla="*/ 152268 w 4681908"/>
              <a:gd name="connsiteY8" fmla="*/ 6372437 h 6858000"/>
              <a:gd name="connsiteX9" fmla="*/ 199255 w 4681908"/>
              <a:gd name="connsiteY9" fmla="*/ 6256704 h 6858000"/>
              <a:gd name="connsiteX10" fmla="*/ 294725 w 4681908"/>
              <a:gd name="connsiteY10" fmla="*/ 6095161 h 6858000"/>
              <a:gd name="connsiteX11" fmla="*/ 545477 w 4681908"/>
              <a:gd name="connsiteY11" fmla="*/ 5642612 h 6858000"/>
              <a:gd name="connsiteX12" fmla="*/ 613646 w 4681908"/>
              <a:gd name="connsiteY12" fmla="*/ 5422246 h 6858000"/>
              <a:gd name="connsiteX13" fmla="*/ 652930 w 4681908"/>
              <a:gd name="connsiteY13" fmla="*/ 5061925 h 6858000"/>
              <a:gd name="connsiteX14" fmla="*/ 648134 w 4681908"/>
              <a:gd name="connsiteY14" fmla="*/ 4884700 h 6858000"/>
              <a:gd name="connsiteX15" fmla="*/ 655524 w 4681908"/>
              <a:gd name="connsiteY15" fmla="*/ 4561312 h 6858000"/>
              <a:gd name="connsiteX16" fmla="*/ 664940 w 4681908"/>
              <a:gd name="connsiteY16" fmla="*/ 4326216 h 6858000"/>
              <a:gd name="connsiteX17" fmla="*/ 698135 w 4681908"/>
              <a:gd name="connsiteY17" fmla="*/ 4131832 h 6858000"/>
              <a:gd name="connsiteX18" fmla="*/ 765400 w 4681908"/>
              <a:gd name="connsiteY18" fmla="*/ 3872858 h 6858000"/>
              <a:gd name="connsiteX19" fmla="*/ 799284 w 4681908"/>
              <a:gd name="connsiteY19" fmla="*/ 3744732 h 6858000"/>
              <a:gd name="connsiteX20" fmla="*/ 807627 w 4681908"/>
              <a:gd name="connsiteY20" fmla="*/ 3561990 h 6858000"/>
              <a:gd name="connsiteX21" fmla="*/ 816404 w 4681908"/>
              <a:gd name="connsiteY21" fmla="*/ 3558396 h 6858000"/>
              <a:gd name="connsiteX22" fmla="*/ 837267 w 4681908"/>
              <a:gd name="connsiteY22" fmla="*/ 3494675 h 6858000"/>
              <a:gd name="connsiteX23" fmla="*/ 869574 w 4681908"/>
              <a:gd name="connsiteY23" fmla="*/ 3241478 h 6858000"/>
              <a:gd name="connsiteX24" fmla="*/ 911473 w 4681908"/>
              <a:gd name="connsiteY24" fmla="*/ 3117781 h 6858000"/>
              <a:gd name="connsiteX25" fmla="*/ 932923 w 4681908"/>
              <a:gd name="connsiteY25" fmla="*/ 3078715 h 6858000"/>
              <a:gd name="connsiteX26" fmla="*/ 968445 w 4681908"/>
              <a:gd name="connsiteY26" fmla="*/ 3012958 h 6858000"/>
              <a:gd name="connsiteX27" fmla="*/ 1011340 w 4681908"/>
              <a:gd name="connsiteY27" fmla="*/ 2960757 h 6858000"/>
              <a:gd name="connsiteX28" fmla="*/ 1104578 w 4681908"/>
              <a:gd name="connsiteY28" fmla="*/ 2867961 h 6858000"/>
              <a:gd name="connsiteX29" fmla="*/ 1159252 w 4681908"/>
              <a:gd name="connsiteY29" fmla="*/ 2765291 h 6858000"/>
              <a:gd name="connsiteX30" fmla="*/ 1208779 w 4681908"/>
              <a:gd name="connsiteY30" fmla="*/ 2692681 h 6858000"/>
              <a:gd name="connsiteX31" fmla="*/ 1272110 w 4681908"/>
              <a:gd name="connsiteY31" fmla="*/ 2560718 h 6858000"/>
              <a:gd name="connsiteX32" fmla="*/ 1331138 w 4681908"/>
              <a:gd name="connsiteY32" fmla="*/ 2383805 h 6858000"/>
              <a:gd name="connsiteX33" fmla="*/ 1358622 w 4681908"/>
              <a:gd name="connsiteY33" fmla="*/ 2311485 h 6858000"/>
              <a:gd name="connsiteX34" fmla="*/ 1424084 w 4681908"/>
              <a:gd name="connsiteY34" fmla="*/ 2227529 h 6858000"/>
              <a:gd name="connsiteX35" fmla="*/ 1464279 w 4681908"/>
              <a:gd name="connsiteY35" fmla="*/ 2182389 h 6858000"/>
              <a:gd name="connsiteX36" fmla="*/ 1510638 w 4681908"/>
              <a:gd name="connsiteY36" fmla="*/ 2128292 h 6858000"/>
              <a:gd name="connsiteX37" fmla="*/ 1529893 w 4681908"/>
              <a:gd name="connsiteY37" fmla="*/ 2011609 h 6858000"/>
              <a:gd name="connsiteX38" fmla="*/ 1539225 w 4681908"/>
              <a:gd name="connsiteY38" fmla="*/ 1926204 h 6858000"/>
              <a:gd name="connsiteX39" fmla="*/ 1563554 w 4681908"/>
              <a:gd name="connsiteY39" fmla="*/ 1801454 h 6858000"/>
              <a:gd name="connsiteX40" fmla="*/ 1566638 w 4681908"/>
              <a:gd name="connsiteY40" fmla="*/ 1743950 h 6858000"/>
              <a:gd name="connsiteX41" fmla="*/ 1587121 w 4681908"/>
              <a:gd name="connsiteY41" fmla="*/ 1643314 h 6858000"/>
              <a:gd name="connsiteX42" fmla="*/ 1602170 w 4681908"/>
              <a:gd name="connsiteY42" fmla="*/ 1533847 h 6858000"/>
              <a:gd name="connsiteX43" fmla="*/ 1637966 w 4681908"/>
              <a:gd name="connsiteY43" fmla="*/ 1480393 h 6858000"/>
              <a:gd name="connsiteX44" fmla="*/ 1642359 w 4681908"/>
              <a:gd name="connsiteY44" fmla="*/ 1388013 h 6858000"/>
              <a:gd name="connsiteX45" fmla="*/ 1652762 w 4681908"/>
              <a:gd name="connsiteY45" fmla="*/ 1342661 h 6858000"/>
              <a:gd name="connsiteX46" fmla="*/ 1674754 w 4681908"/>
              <a:gd name="connsiteY46" fmla="*/ 1255098 h 6858000"/>
              <a:gd name="connsiteX47" fmla="*/ 1704878 w 4681908"/>
              <a:gd name="connsiteY47" fmla="*/ 1177596 h 6858000"/>
              <a:gd name="connsiteX48" fmla="*/ 1715570 w 4681908"/>
              <a:gd name="connsiteY48" fmla="*/ 1025163 h 6858000"/>
              <a:gd name="connsiteX49" fmla="*/ 1700083 w 4681908"/>
              <a:gd name="connsiteY49" fmla="*/ 975521 h 6858000"/>
              <a:gd name="connsiteX50" fmla="*/ 1708914 w 4681908"/>
              <a:gd name="connsiteY50" fmla="*/ 918418 h 6858000"/>
              <a:gd name="connsiteX51" fmla="*/ 1698651 w 4681908"/>
              <a:gd name="connsiteY51" fmla="*/ 863412 h 6858000"/>
              <a:gd name="connsiteX52" fmla="*/ 1720022 w 4681908"/>
              <a:gd name="connsiteY52" fmla="*/ 811469 h 6858000"/>
              <a:gd name="connsiteX53" fmla="*/ 1743498 w 4681908"/>
              <a:gd name="connsiteY53" fmla="*/ 738889 h 6858000"/>
              <a:gd name="connsiteX54" fmla="*/ 1742162 w 4681908"/>
              <a:gd name="connsiteY54" fmla="*/ 684770 h 6858000"/>
              <a:gd name="connsiteX55" fmla="*/ 1770672 w 4681908"/>
              <a:gd name="connsiteY55" fmla="*/ 536456 h 6858000"/>
              <a:gd name="connsiteX56" fmla="*/ 1733572 w 4681908"/>
              <a:gd name="connsiteY56" fmla="*/ 385471 h 6858000"/>
              <a:gd name="connsiteX57" fmla="*/ 1765855 w 4681908"/>
              <a:gd name="connsiteY57" fmla="*/ 85543 h 6858000"/>
              <a:gd name="connsiteX58" fmla="*/ 1794092 w 4681908"/>
              <a:gd name="connsiteY58" fmla="*/ 18241 h 6858000"/>
              <a:gd name="connsiteX59" fmla="*/ 1798106 w 4681908"/>
              <a:gd name="connsiteY59" fmla="*/ 3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681908" h="6858000">
                <a:moveTo>
                  <a:pt x="1798249" y="0"/>
                </a:moveTo>
                <a:lnTo>
                  <a:pt x="4681908" y="0"/>
                </a:lnTo>
                <a:lnTo>
                  <a:pt x="4681908" y="6858000"/>
                </a:lnTo>
                <a:lnTo>
                  <a:pt x="0" y="6858000"/>
                </a:lnTo>
                <a:lnTo>
                  <a:pt x="1539" y="6856393"/>
                </a:lnTo>
                <a:cubicBezTo>
                  <a:pt x="9461" y="6847207"/>
                  <a:pt x="14894" y="6839241"/>
                  <a:pt x="15349" y="6833717"/>
                </a:cubicBezTo>
                <a:cubicBezTo>
                  <a:pt x="-13609" y="6771109"/>
                  <a:pt x="96112" y="6770445"/>
                  <a:pt x="93540" y="6694002"/>
                </a:cubicBezTo>
                <a:cubicBezTo>
                  <a:pt x="101964" y="6598352"/>
                  <a:pt x="126642" y="6616020"/>
                  <a:pt x="124187" y="6533998"/>
                </a:cubicBezTo>
                <a:cubicBezTo>
                  <a:pt x="118551" y="6499074"/>
                  <a:pt x="175406" y="6472745"/>
                  <a:pt x="152268" y="6372437"/>
                </a:cubicBezTo>
                <a:cubicBezTo>
                  <a:pt x="179590" y="6364405"/>
                  <a:pt x="200403" y="6274611"/>
                  <a:pt x="199255" y="6256704"/>
                </a:cubicBezTo>
                <a:cubicBezTo>
                  <a:pt x="208468" y="6182230"/>
                  <a:pt x="277259" y="6172819"/>
                  <a:pt x="294725" y="6095161"/>
                </a:cubicBezTo>
                <a:cubicBezTo>
                  <a:pt x="297658" y="5985388"/>
                  <a:pt x="546656" y="5713550"/>
                  <a:pt x="545477" y="5642612"/>
                </a:cubicBezTo>
                <a:cubicBezTo>
                  <a:pt x="560431" y="5537311"/>
                  <a:pt x="612340" y="5496801"/>
                  <a:pt x="613646" y="5422246"/>
                </a:cubicBezTo>
                <a:cubicBezTo>
                  <a:pt x="621519" y="5240042"/>
                  <a:pt x="644816" y="5249831"/>
                  <a:pt x="652930" y="5061925"/>
                </a:cubicBezTo>
                <a:cubicBezTo>
                  <a:pt x="657570" y="4944789"/>
                  <a:pt x="643495" y="5001836"/>
                  <a:pt x="648134" y="4884700"/>
                </a:cubicBezTo>
                <a:lnTo>
                  <a:pt x="655524" y="4561312"/>
                </a:lnTo>
                <a:cubicBezTo>
                  <a:pt x="660875" y="4551841"/>
                  <a:pt x="662257" y="4340331"/>
                  <a:pt x="664940" y="4326216"/>
                </a:cubicBezTo>
                <a:cubicBezTo>
                  <a:pt x="684686" y="4269827"/>
                  <a:pt x="676409" y="4190482"/>
                  <a:pt x="698135" y="4131832"/>
                </a:cubicBezTo>
                <a:cubicBezTo>
                  <a:pt x="716127" y="4128386"/>
                  <a:pt x="749650" y="3857168"/>
                  <a:pt x="765400" y="3872858"/>
                </a:cubicBezTo>
                <a:cubicBezTo>
                  <a:pt x="759238" y="3830057"/>
                  <a:pt x="783354" y="3770374"/>
                  <a:pt x="799284" y="3744732"/>
                </a:cubicBezTo>
                <a:cubicBezTo>
                  <a:pt x="817682" y="3693457"/>
                  <a:pt x="795916" y="3600378"/>
                  <a:pt x="807627" y="3561990"/>
                </a:cubicBezTo>
                <a:cubicBezTo>
                  <a:pt x="810599" y="3561430"/>
                  <a:pt x="813557" y="3560220"/>
                  <a:pt x="816404" y="3558396"/>
                </a:cubicBezTo>
                <a:cubicBezTo>
                  <a:pt x="832943" y="3547807"/>
                  <a:pt x="842287" y="3519276"/>
                  <a:pt x="837267" y="3494675"/>
                </a:cubicBezTo>
                <a:cubicBezTo>
                  <a:pt x="829947" y="3390102"/>
                  <a:pt x="854503" y="3316294"/>
                  <a:pt x="869574" y="3241478"/>
                </a:cubicBezTo>
                <a:cubicBezTo>
                  <a:pt x="890300" y="3159407"/>
                  <a:pt x="911785" y="3238523"/>
                  <a:pt x="911473" y="3117781"/>
                </a:cubicBezTo>
                <a:cubicBezTo>
                  <a:pt x="927966" y="3116376"/>
                  <a:pt x="932546" y="3104275"/>
                  <a:pt x="932923" y="3078715"/>
                </a:cubicBezTo>
                <a:cubicBezTo>
                  <a:pt x="943973" y="3039527"/>
                  <a:pt x="976055" y="3065796"/>
                  <a:pt x="968445" y="3012958"/>
                </a:cubicBezTo>
                <a:lnTo>
                  <a:pt x="1011340" y="2960757"/>
                </a:lnTo>
                <a:cubicBezTo>
                  <a:pt x="1004876" y="2960646"/>
                  <a:pt x="1100323" y="2883936"/>
                  <a:pt x="1104578" y="2867961"/>
                </a:cubicBezTo>
                <a:lnTo>
                  <a:pt x="1159252" y="2765291"/>
                </a:lnTo>
                <a:cubicBezTo>
                  <a:pt x="1190891" y="2732947"/>
                  <a:pt x="1189970" y="2726776"/>
                  <a:pt x="1208779" y="2692681"/>
                </a:cubicBezTo>
                <a:cubicBezTo>
                  <a:pt x="1227589" y="2658585"/>
                  <a:pt x="1223379" y="2638914"/>
                  <a:pt x="1272110" y="2560718"/>
                </a:cubicBezTo>
                <a:cubicBezTo>
                  <a:pt x="1299758" y="2530054"/>
                  <a:pt x="1290409" y="2444798"/>
                  <a:pt x="1331138" y="2383805"/>
                </a:cubicBezTo>
                <a:cubicBezTo>
                  <a:pt x="1348500" y="2386705"/>
                  <a:pt x="1362194" y="2342095"/>
                  <a:pt x="1358622" y="2311485"/>
                </a:cubicBezTo>
                <a:lnTo>
                  <a:pt x="1424084" y="2227529"/>
                </a:lnTo>
                <a:cubicBezTo>
                  <a:pt x="1448202" y="2231105"/>
                  <a:pt x="1436030" y="2216793"/>
                  <a:pt x="1464279" y="2182389"/>
                </a:cubicBezTo>
                <a:cubicBezTo>
                  <a:pt x="1483624" y="2172809"/>
                  <a:pt x="1488022" y="2154559"/>
                  <a:pt x="1510638" y="2128292"/>
                </a:cubicBezTo>
                <a:cubicBezTo>
                  <a:pt x="1528858" y="2119330"/>
                  <a:pt x="1511922" y="2034304"/>
                  <a:pt x="1529893" y="2011609"/>
                </a:cubicBezTo>
                <a:cubicBezTo>
                  <a:pt x="1542617" y="1987756"/>
                  <a:pt x="1516840" y="1987045"/>
                  <a:pt x="1539225" y="1926204"/>
                </a:cubicBezTo>
                <a:cubicBezTo>
                  <a:pt x="1555410" y="1867659"/>
                  <a:pt x="1547958" y="1863996"/>
                  <a:pt x="1563554" y="1801454"/>
                </a:cubicBezTo>
                <a:cubicBezTo>
                  <a:pt x="1574626" y="1759297"/>
                  <a:pt x="1560184" y="1767049"/>
                  <a:pt x="1566638" y="1743950"/>
                </a:cubicBezTo>
                <a:cubicBezTo>
                  <a:pt x="1595856" y="1715471"/>
                  <a:pt x="1557786" y="1663533"/>
                  <a:pt x="1587121" y="1643314"/>
                </a:cubicBezTo>
                <a:lnTo>
                  <a:pt x="1602170" y="1533847"/>
                </a:lnTo>
                <a:lnTo>
                  <a:pt x="1637966" y="1480393"/>
                </a:lnTo>
                <a:cubicBezTo>
                  <a:pt x="1646856" y="1463577"/>
                  <a:pt x="1638987" y="1400444"/>
                  <a:pt x="1642359" y="1388013"/>
                </a:cubicBezTo>
                <a:cubicBezTo>
                  <a:pt x="1656584" y="1384759"/>
                  <a:pt x="1653549" y="1368952"/>
                  <a:pt x="1652762" y="1342661"/>
                </a:cubicBezTo>
                <a:cubicBezTo>
                  <a:pt x="1660631" y="1301207"/>
                  <a:pt x="1669675" y="1295552"/>
                  <a:pt x="1674754" y="1255098"/>
                </a:cubicBezTo>
                <a:cubicBezTo>
                  <a:pt x="1700138" y="1203692"/>
                  <a:pt x="1696660" y="1233246"/>
                  <a:pt x="1704878" y="1177596"/>
                </a:cubicBezTo>
                <a:cubicBezTo>
                  <a:pt x="1718586" y="1144523"/>
                  <a:pt x="1698499" y="1090500"/>
                  <a:pt x="1715570" y="1025163"/>
                </a:cubicBezTo>
                <a:cubicBezTo>
                  <a:pt x="1729180" y="984416"/>
                  <a:pt x="1691906" y="998408"/>
                  <a:pt x="1700083" y="975521"/>
                </a:cubicBezTo>
                <a:lnTo>
                  <a:pt x="1708914" y="918418"/>
                </a:lnTo>
                <a:lnTo>
                  <a:pt x="1698651" y="863412"/>
                </a:lnTo>
                <a:cubicBezTo>
                  <a:pt x="1696428" y="860295"/>
                  <a:pt x="1725108" y="812899"/>
                  <a:pt x="1720022" y="811469"/>
                </a:cubicBezTo>
                <a:lnTo>
                  <a:pt x="1743498" y="738889"/>
                </a:lnTo>
                <a:lnTo>
                  <a:pt x="1742162" y="684770"/>
                </a:lnTo>
                <a:lnTo>
                  <a:pt x="1770672" y="536456"/>
                </a:lnTo>
                <a:cubicBezTo>
                  <a:pt x="1794771" y="488535"/>
                  <a:pt x="1721652" y="475797"/>
                  <a:pt x="1733572" y="385471"/>
                </a:cubicBezTo>
                <a:cubicBezTo>
                  <a:pt x="1739248" y="310321"/>
                  <a:pt x="1755769" y="146747"/>
                  <a:pt x="1765855" y="85543"/>
                </a:cubicBezTo>
                <a:cubicBezTo>
                  <a:pt x="1750000" y="48730"/>
                  <a:pt x="1784943" y="49967"/>
                  <a:pt x="1794092" y="18241"/>
                </a:cubicBezTo>
                <a:cubicBezTo>
                  <a:pt x="1794781" y="11140"/>
                  <a:pt x="1796242" y="5450"/>
                  <a:pt x="1798106" y="32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B14928-4B19-7C16-C67B-6663FB14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8"/>
            <a:ext cx="6765020" cy="1330841"/>
          </a:xfrm>
        </p:spPr>
        <p:txBody>
          <a:bodyPr>
            <a:normAutofit/>
          </a:bodyPr>
          <a:lstStyle/>
          <a:p>
            <a:r>
              <a:rPr lang="fr-CA">
                <a:solidFill>
                  <a:schemeClr val="tx1">
                    <a:lumMod val="85000"/>
                    <a:lumOff val="15000"/>
                  </a:schemeClr>
                </a:solidFill>
              </a:rPr>
              <a:t>Luis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FEF0AE-F652-9AF8-F113-0246EA62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373057" cy="3921358"/>
          </a:xfrm>
        </p:spPr>
        <p:txBody>
          <a:bodyPr>
            <a:normAutofit/>
          </a:bodyPr>
          <a:lstStyle/>
          <a:p>
            <a:pPr rtl="0"/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L'utilisation de </a:t>
            </a:r>
            <a:r>
              <a:rPr lang="fr-F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react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et de </a:t>
            </a:r>
            <a:r>
              <a:rPr lang="fr-FR" sz="20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bootStrap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pour la création de différentes interface utilisateur avec composants.</a:t>
            </a:r>
          </a:p>
          <a:p>
            <a:pPr rtl="0"/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Création des serveurs avec node.js avec deux bases de données au même temps, création des routes et création de modèle de bases.</a:t>
            </a:r>
          </a:p>
          <a:p>
            <a:pPr rtl="0"/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Utilisation de git pour la gestion de contrôle de version de notre projet. Résoudre différents problèmes des gestion.</a:t>
            </a:r>
          </a:p>
          <a:p>
            <a:endParaRPr lang="fr-CA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A06EE196-46B1-4987-B8E2-2681AD6A9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2554" y="657573"/>
            <a:ext cx="3022685" cy="5542853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Bootstrap (front-end framework) - Wikipedia">
            <a:extLst>
              <a:ext uri="{FF2B5EF4-FFF2-40B4-BE49-F238E27FC236}">
                <a16:creationId xmlns:a16="http://schemas.microsoft.com/office/drawing/2014/main" id="{F6CF6A16-7218-92FB-D5F9-BD86F175F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8807" b="-4"/>
          <a:stretch/>
        </p:blipFill>
        <p:spPr bwMode="auto">
          <a:xfrm>
            <a:off x="8666329" y="819568"/>
            <a:ext cx="2699424" cy="258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act — Wikipédia">
            <a:extLst>
              <a:ext uri="{FF2B5EF4-FFF2-40B4-BE49-F238E27FC236}">
                <a16:creationId xmlns:a16="http://schemas.microsoft.com/office/drawing/2014/main" id="{A52295DE-0063-E248-C3FA-4C63BCD33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r="4667" b="-5"/>
          <a:stretch/>
        </p:blipFill>
        <p:spPr bwMode="auto">
          <a:xfrm>
            <a:off x="8666329" y="3454115"/>
            <a:ext cx="2699424" cy="25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6">
            <a:extLst>
              <a:ext uri="{FF2B5EF4-FFF2-40B4-BE49-F238E27FC236}">
                <a16:creationId xmlns:a16="http://schemas.microsoft.com/office/drawing/2014/main" id="{C99D11B4-B61D-4ECC-AA3A-DE3A9B692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0083" y="6115460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ersonne, voiture, plein air, véhicule&#10;&#10;Description générée automatiquement">
            <a:extLst>
              <a:ext uri="{FF2B5EF4-FFF2-40B4-BE49-F238E27FC236}">
                <a16:creationId xmlns:a16="http://schemas.microsoft.com/office/drawing/2014/main" id="{8B8FC9F5-C0F4-377D-3C1C-2A233BAE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779"/>
          <a:stretch/>
        </p:blipFill>
        <p:spPr>
          <a:xfrm>
            <a:off x="9427" y="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C734B67-5E41-C4A7-3C77-5CE960D5B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rgbClr val="FFFFFF"/>
                </a:solidFill>
              </a:rPr>
              <a:t>Les grandes lignes de notre projet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51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22" name="Rectangle 8221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4" name="Rectangle 8223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Tendances du marché du travail | Parlons sciences">
            <a:extLst>
              <a:ext uri="{FF2B5EF4-FFF2-40B4-BE49-F238E27FC236}">
                <a16:creationId xmlns:a16="http://schemas.microsoft.com/office/drawing/2014/main" id="{49C2A338-3D5C-0D37-DC01-C3BFC5209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5" r="27237" b="2"/>
          <a:stretch/>
        </p:blipFill>
        <p:spPr bwMode="auto">
          <a:xfrm>
            <a:off x="7532016" y="10"/>
            <a:ext cx="4659984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8C6C4-6C95-FD16-0FC7-48436660B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50" y="268747"/>
            <a:ext cx="6831188" cy="1322887"/>
          </a:xfrm>
        </p:spPr>
        <p:txBody>
          <a:bodyPr>
            <a:normAutofit/>
          </a:bodyPr>
          <a:lstStyle/>
          <a:p>
            <a:r>
              <a:rPr lang="fr-CA" dirty="0"/>
              <a:t>En somme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70031F-A6B0-DBA6-1271-F26070CE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16" y="1570506"/>
            <a:ext cx="7276699" cy="51398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Söhne"/>
              </a:rPr>
              <a:t>Ce projet nous a permis de travailler de manière efficace et productive dans un environnement professionnel.</a:t>
            </a: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1551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53 600+ La Fin Photos, taleaux et images libre de droits - iStock">
            <a:extLst>
              <a:ext uri="{FF2B5EF4-FFF2-40B4-BE49-F238E27FC236}">
                <a16:creationId xmlns:a16="http://schemas.microsoft.com/office/drawing/2014/main" id="{E6AAE920-D713-6FD2-5016-6F33CEC99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r="-1" b="8003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836431-C58D-0089-6CF3-51EFBF8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748" y="3921549"/>
            <a:ext cx="6586194" cy="10653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Merci de </a:t>
            </a:r>
            <a:r>
              <a:rPr lang="en-US" sz="3000" dirty="0" err="1">
                <a:solidFill>
                  <a:srgbClr val="FFFFFF"/>
                </a:solidFill>
              </a:rPr>
              <a:t>votre</a:t>
            </a:r>
            <a:r>
              <a:rPr lang="en-US" sz="3000" dirty="0">
                <a:solidFill>
                  <a:srgbClr val="FFFFFF"/>
                </a:solidFill>
              </a:rPr>
              <a:t> attention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46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roue, Véhicule terrestre, véhicule, pneu">
            <a:extLst>
              <a:ext uri="{FF2B5EF4-FFF2-40B4-BE49-F238E27FC236}">
                <a16:creationId xmlns:a16="http://schemas.microsoft.com/office/drawing/2014/main" id="{83EDD6F0-39D9-DC06-B7BF-B95FE29B0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1" r="1" b="395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4EEF379-359C-EE9D-CD92-8B73D03E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2000" dirty="0" err="1">
                <a:solidFill>
                  <a:srgbClr val="FFFFFF"/>
                </a:solidFill>
              </a:rPr>
              <a:t>CarFinder</a:t>
            </a:r>
            <a:endParaRPr lang="en-US" sz="120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FB6D62-6A43-EE62-1146-AB8B242AE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281" y="4527050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Site de ventes de voitures </a:t>
            </a:r>
            <a:r>
              <a:rPr lang="en-US" sz="2400" dirty="0" err="1">
                <a:solidFill>
                  <a:srgbClr val="FFFFFF"/>
                </a:solidFill>
              </a:rPr>
              <a:t>usagées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33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5" name="Rectangle 13354">
            <a:extLst>
              <a:ext uri="{FF2B5EF4-FFF2-40B4-BE49-F238E27FC236}">
                <a16:creationId xmlns:a16="http://schemas.microsoft.com/office/drawing/2014/main" id="{CE56A029-D803-47A2-B79C-4527891BE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357" name="Freeform: Shape 13356">
            <a:extLst>
              <a:ext uri="{FF2B5EF4-FFF2-40B4-BE49-F238E27FC236}">
                <a16:creationId xmlns:a16="http://schemas.microsoft.com/office/drawing/2014/main" id="{51D96995-5226-4718-9475-B918D16C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663" y="1467136"/>
            <a:ext cx="4429266" cy="5404512"/>
          </a:xfrm>
          <a:custGeom>
            <a:avLst/>
            <a:gdLst>
              <a:gd name="connsiteX0" fmla="*/ 824338 w 4383631"/>
              <a:gd name="connsiteY0" fmla="*/ 881 h 5404513"/>
              <a:gd name="connsiteX1" fmla="*/ 988232 w 4383631"/>
              <a:gd name="connsiteY1" fmla="*/ 1512 h 5404513"/>
              <a:gd name="connsiteX2" fmla="*/ 2378019 w 4383631"/>
              <a:gd name="connsiteY2" fmla="*/ 394359 h 5404513"/>
              <a:gd name="connsiteX3" fmla="*/ 4005393 w 4383631"/>
              <a:gd name="connsiteY3" fmla="*/ 5010381 h 5404513"/>
              <a:gd name="connsiteX4" fmla="*/ 3668913 w 4383631"/>
              <a:gd name="connsiteY4" fmla="*/ 5403338 h 5404513"/>
              <a:gd name="connsiteX5" fmla="*/ 3667357 w 4383631"/>
              <a:gd name="connsiteY5" fmla="*/ 5404513 h 5404513"/>
              <a:gd name="connsiteX6" fmla="*/ 0 w 4383631"/>
              <a:gd name="connsiteY6" fmla="*/ 5404513 h 5404513"/>
              <a:gd name="connsiteX7" fmla="*/ 0 w 4383631"/>
              <a:gd name="connsiteY7" fmla="*/ 143051 h 5404513"/>
              <a:gd name="connsiteX8" fmla="*/ 193256 w 4383631"/>
              <a:gd name="connsiteY8" fmla="*/ 87176 h 5404513"/>
              <a:gd name="connsiteX9" fmla="*/ 824338 w 4383631"/>
              <a:gd name="connsiteY9" fmla="*/ 881 h 54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3631" h="5404513">
                <a:moveTo>
                  <a:pt x="824338" y="881"/>
                </a:moveTo>
                <a:cubicBezTo>
                  <a:pt x="878770" y="-471"/>
                  <a:pt x="933413" y="-270"/>
                  <a:pt x="988232" y="1512"/>
                </a:cubicBezTo>
                <a:cubicBezTo>
                  <a:pt x="1445852" y="16389"/>
                  <a:pt x="1915763" y="141496"/>
                  <a:pt x="2378019" y="394359"/>
                </a:cubicBezTo>
                <a:cubicBezTo>
                  <a:pt x="4031265" y="1298718"/>
                  <a:pt x="4945843" y="3467048"/>
                  <a:pt x="4005393" y="5010381"/>
                </a:cubicBezTo>
                <a:cubicBezTo>
                  <a:pt x="3906203" y="5173158"/>
                  <a:pt x="3793241" y="5299621"/>
                  <a:pt x="3668913" y="5403338"/>
                </a:cubicBezTo>
                <a:lnTo>
                  <a:pt x="3667357" y="5404513"/>
                </a:lnTo>
                <a:lnTo>
                  <a:pt x="0" y="5404513"/>
                </a:lnTo>
                <a:lnTo>
                  <a:pt x="0" y="143051"/>
                </a:lnTo>
                <a:lnTo>
                  <a:pt x="193256" y="87176"/>
                </a:lnTo>
                <a:cubicBezTo>
                  <a:pt x="398954" y="35580"/>
                  <a:pt x="610013" y="6202"/>
                  <a:pt x="824338" y="881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3318" name="Picture 6" descr="Why Buy From Us? | Heartland Toyota">
            <a:extLst>
              <a:ext uri="{FF2B5EF4-FFF2-40B4-BE49-F238E27FC236}">
                <a16:creationId xmlns:a16="http://schemas.microsoft.com/office/drawing/2014/main" id="{944E5E4F-A121-F166-FA05-B0D6471B5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r="1" b="1"/>
          <a:stretch/>
        </p:blipFill>
        <p:spPr bwMode="auto">
          <a:xfrm>
            <a:off x="-7" y="1676463"/>
            <a:ext cx="4211054" cy="5181530"/>
          </a:xfrm>
          <a:custGeom>
            <a:avLst/>
            <a:gdLst/>
            <a:ahLst/>
            <a:cxnLst/>
            <a:rect l="l" t="t" r="r" b="b"/>
            <a:pathLst>
              <a:path w="4211054" h="5181530">
                <a:moveTo>
                  <a:pt x="1165310" y="990"/>
                </a:moveTo>
                <a:cubicBezTo>
                  <a:pt x="1578456" y="12730"/>
                  <a:pt x="2002082" y="129252"/>
                  <a:pt x="2418078" y="367333"/>
                </a:cubicBezTo>
                <a:cubicBezTo>
                  <a:pt x="3905879" y="1218825"/>
                  <a:pt x="4719574" y="3276464"/>
                  <a:pt x="3861693" y="4749397"/>
                </a:cubicBezTo>
                <a:cubicBezTo>
                  <a:pt x="3781266" y="4887488"/>
                  <a:pt x="3691172" y="4998345"/>
                  <a:pt x="3592887" y="5091022"/>
                </a:cubicBezTo>
                <a:lnTo>
                  <a:pt x="3483153" y="5181530"/>
                </a:lnTo>
                <a:lnTo>
                  <a:pt x="0" y="5181530"/>
                </a:lnTo>
                <a:lnTo>
                  <a:pt x="0" y="251609"/>
                </a:lnTo>
                <a:lnTo>
                  <a:pt x="158783" y="182603"/>
                </a:lnTo>
                <a:cubicBezTo>
                  <a:pt x="479801" y="54981"/>
                  <a:pt x="818871" y="-8854"/>
                  <a:pt x="1165310" y="99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59" name="Freeform: Shape 13358">
            <a:extLst>
              <a:ext uri="{FF2B5EF4-FFF2-40B4-BE49-F238E27FC236}">
                <a16:creationId xmlns:a16="http://schemas.microsoft.com/office/drawing/2014/main" id="{3D7B82C1-B831-4DDE-BDF4-2C767EB49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76470"/>
            <a:ext cx="4211054" cy="5181530"/>
          </a:xfrm>
          <a:custGeom>
            <a:avLst/>
            <a:gdLst>
              <a:gd name="connsiteX0" fmla="*/ 1165310 w 4211054"/>
              <a:gd name="connsiteY0" fmla="*/ 990 h 5181530"/>
              <a:gd name="connsiteX1" fmla="*/ 2418078 w 4211054"/>
              <a:gd name="connsiteY1" fmla="*/ 367333 h 5181530"/>
              <a:gd name="connsiteX2" fmla="*/ 3861693 w 4211054"/>
              <a:gd name="connsiteY2" fmla="*/ 4749397 h 5181530"/>
              <a:gd name="connsiteX3" fmla="*/ 3592887 w 4211054"/>
              <a:gd name="connsiteY3" fmla="*/ 5091022 h 5181530"/>
              <a:gd name="connsiteX4" fmla="*/ 3483152 w 4211054"/>
              <a:gd name="connsiteY4" fmla="*/ 5181530 h 5181530"/>
              <a:gd name="connsiteX5" fmla="*/ 0 w 4211054"/>
              <a:gd name="connsiteY5" fmla="*/ 5181530 h 5181530"/>
              <a:gd name="connsiteX6" fmla="*/ 0 w 4211054"/>
              <a:gd name="connsiteY6" fmla="*/ 5181528 h 5181530"/>
              <a:gd name="connsiteX7" fmla="*/ 2981677 w 4211054"/>
              <a:gd name="connsiteY7" fmla="*/ 5181528 h 5181530"/>
              <a:gd name="connsiteX8" fmla="*/ 3028606 w 4211054"/>
              <a:gd name="connsiteY8" fmla="*/ 5160626 h 5181530"/>
              <a:gd name="connsiteX9" fmla="*/ 3747110 w 4211054"/>
              <a:gd name="connsiteY9" fmla="*/ 4553549 h 5181530"/>
              <a:gd name="connsiteX10" fmla="*/ 2353269 w 4211054"/>
              <a:gd name="connsiteY10" fmla="*/ 527791 h 5181530"/>
              <a:gd name="connsiteX11" fmla="*/ 1162923 w 4211054"/>
              <a:gd name="connsiteY11" fmla="*/ 185179 h 5181530"/>
              <a:gd name="connsiteX12" fmla="*/ 80119 w 4211054"/>
              <a:gd name="connsiteY12" fmla="*/ 399295 h 5181530"/>
              <a:gd name="connsiteX13" fmla="*/ 0 w 4211054"/>
              <a:gd name="connsiteY13" fmla="*/ 438059 h 5181530"/>
              <a:gd name="connsiteX14" fmla="*/ 0 w 4211054"/>
              <a:gd name="connsiteY14" fmla="*/ 251609 h 5181530"/>
              <a:gd name="connsiteX15" fmla="*/ 158783 w 4211054"/>
              <a:gd name="connsiteY15" fmla="*/ 182603 h 5181530"/>
              <a:gd name="connsiteX16" fmla="*/ 1165310 w 4211054"/>
              <a:gd name="connsiteY16" fmla="*/ 990 h 518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11054" h="5181530">
                <a:moveTo>
                  <a:pt x="1165310" y="990"/>
                </a:moveTo>
                <a:cubicBezTo>
                  <a:pt x="1578456" y="12730"/>
                  <a:pt x="2002082" y="129252"/>
                  <a:pt x="2418078" y="367333"/>
                </a:cubicBezTo>
                <a:cubicBezTo>
                  <a:pt x="3905879" y="1218825"/>
                  <a:pt x="4719574" y="3276464"/>
                  <a:pt x="3861693" y="4749397"/>
                </a:cubicBezTo>
                <a:cubicBezTo>
                  <a:pt x="3781266" y="4887488"/>
                  <a:pt x="3691172" y="4998345"/>
                  <a:pt x="3592887" y="5091022"/>
                </a:cubicBezTo>
                <a:lnTo>
                  <a:pt x="3483152" y="5181530"/>
                </a:lnTo>
                <a:lnTo>
                  <a:pt x="0" y="5181530"/>
                </a:lnTo>
                <a:lnTo>
                  <a:pt x="0" y="5181528"/>
                </a:lnTo>
                <a:lnTo>
                  <a:pt x="2981677" y="5181528"/>
                </a:lnTo>
                <a:lnTo>
                  <a:pt x="3028606" y="5160626"/>
                </a:lnTo>
                <a:cubicBezTo>
                  <a:pt x="3311277" y="5028098"/>
                  <a:pt x="3558318" y="4869020"/>
                  <a:pt x="3747110" y="4553549"/>
                </a:cubicBezTo>
                <a:cubicBezTo>
                  <a:pt x="4552598" y="3207566"/>
                  <a:pt x="3769268" y="1316508"/>
                  <a:pt x="2353269" y="527791"/>
                </a:cubicBezTo>
                <a:cubicBezTo>
                  <a:pt x="1957349" y="307263"/>
                  <a:pt x="1554872" y="198154"/>
                  <a:pt x="1162923" y="185179"/>
                </a:cubicBezTo>
                <a:cubicBezTo>
                  <a:pt x="787306" y="172747"/>
                  <a:pt x="421359" y="248602"/>
                  <a:pt x="80119" y="399295"/>
                </a:cubicBezTo>
                <a:lnTo>
                  <a:pt x="0" y="438059"/>
                </a:lnTo>
                <a:lnTo>
                  <a:pt x="0" y="251609"/>
                </a:lnTo>
                <a:lnTo>
                  <a:pt x="158783" y="182603"/>
                </a:lnTo>
                <a:cubicBezTo>
                  <a:pt x="479801" y="54981"/>
                  <a:pt x="818871" y="-8854"/>
                  <a:pt x="1165310" y="990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361" name="Freeform: Shape 13360">
            <a:extLst>
              <a:ext uri="{FF2B5EF4-FFF2-40B4-BE49-F238E27FC236}">
                <a16:creationId xmlns:a16="http://schemas.microsoft.com/office/drawing/2014/main" id="{22EB6291-5B14-4134-B234-BE224349E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9458" y="-13648"/>
            <a:ext cx="4289727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363" name="Freeform: Shape 13362">
            <a:extLst>
              <a:ext uri="{FF2B5EF4-FFF2-40B4-BE49-F238E27FC236}">
                <a16:creationId xmlns:a16="http://schemas.microsoft.com/office/drawing/2014/main" id="{97A57860-4E75-47A2-A2FB-36FAA8979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1951" y="-11953"/>
            <a:ext cx="4152001" cy="3562347"/>
          </a:xfrm>
          <a:custGeom>
            <a:avLst/>
            <a:gdLst>
              <a:gd name="connsiteX0" fmla="*/ 305212 w 4069058"/>
              <a:gd name="connsiteY0" fmla="*/ 0 h 3547008"/>
              <a:gd name="connsiteX1" fmla="*/ 4069058 w 4069058"/>
              <a:gd name="connsiteY1" fmla="*/ 0 h 3547008"/>
              <a:gd name="connsiteX2" fmla="*/ 4069058 w 4069058"/>
              <a:gd name="connsiteY2" fmla="*/ 2865785 h 3547008"/>
              <a:gd name="connsiteX3" fmla="*/ 3996814 w 4069058"/>
              <a:gd name="connsiteY3" fmla="*/ 2947457 h 3547008"/>
              <a:gd name="connsiteX4" fmla="*/ 2732780 w 4069058"/>
              <a:gd name="connsiteY4" fmla="*/ 3541640 h 3547008"/>
              <a:gd name="connsiteX5" fmla="*/ 1317550 w 4069058"/>
              <a:gd name="connsiteY5" fmla="*/ 3015110 h 3547008"/>
              <a:gd name="connsiteX6" fmla="*/ 1140977 w 4069058"/>
              <a:gd name="connsiteY6" fmla="*/ 2901419 h 3547008"/>
              <a:gd name="connsiteX7" fmla="*/ 330269 w 4069058"/>
              <a:gd name="connsiteY7" fmla="*/ 2297252 h 3547008"/>
              <a:gd name="connsiteX8" fmla="*/ 13299 w 4069058"/>
              <a:gd name="connsiteY8" fmla="*/ 1599966 h 3547008"/>
              <a:gd name="connsiteX9" fmla="*/ 217457 w 4069058"/>
              <a:gd name="connsiteY9" fmla="*/ 178659 h 354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9058" h="3547008">
                <a:moveTo>
                  <a:pt x="305212" y="0"/>
                </a:moveTo>
                <a:lnTo>
                  <a:pt x="4069058" y="0"/>
                </a:lnTo>
                <a:lnTo>
                  <a:pt x="4069058" y="2865785"/>
                </a:lnTo>
                <a:lnTo>
                  <a:pt x="3996814" y="2947457"/>
                </a:lnTo>
                <a:cubicBezTo>
                  <a:pt x="3654887" y="3311545"/>
                  <a:pt x="3252443" y="3496175"/>
                  <a:pt x="2732780" y="3541640"/>
                </a:cubicBezTo>
                <a:cubicBezTo>
                  <a:pt x="2236701" y="3585041"/>
                  <a:pt x="1850359" y="3361306"/>
                  <a:pt x="1317550" y="3015110"/>
                </a:cubicBezTo>
                <a:cubicBezTo>
                  <a:pt x="1258026" y="2976425"/>
                  <a:pt x="1198546" y="2938265"/>
                  <a:pt x="1140977" y="2901419"/>
                </a:cubicBezTo>
                <a:cubicBezTo>
                  <a:pt x="828927" y="2701433"/>
                  <a:pt x="534230" y="2512513"/>
                  <a:pt x="330269" y="2297252"/>
                </a:cubicBezTo>
                <a:cubicBezTo>
                  <a:pt x="135278" y="2091465"/>
                  <a:pt x="37487" y="1876435"/>
                  <a:pt x="13299" y="1599966"/>
                </a:cubicBezTo>
                <a:cubicBezTo>
                  <a:pt x="-32170" y="1080250"/>
                  <a:pt x="39709" y="589889"/>
                  <a:pt x="217457" y="178659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2DB77B-08A7-AD6F-90DD-5D785E79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099" y="2421616"/>
            <a:ext cx="5729985" cy="1038979"/>
          </a:xfrm>
        </p:spPr>
        <p:txBody>
          <a:bodyPr anchor="b">
            <a:normAutofit/>
          </a:bodyPr>
          <a:lstStyle/>
          <a:p>
            <a:r>
              <a:rPr lang="fr-CA" sz="3600" b="1" dirty="0" err="1"/>
              <a:t>CarFinder</a:t>
            </a:r>
            <a:endParaRPr lang="fr-CA" sz="3600" b="1" dirty="0"/>
          </a:p>
        </p:txBody>
      </p:sp>
      <p:pic>
        <p:nvPicPr>
          <p:cNvPr id="13316" name="Picture 4" descr="Autoblog: Car News, Reviews and Buying Guides">
            <a:extLst>
              <a:ext uri="{FF2B5EF4-FFF2-40B4-BE49-F238E27FC236}">
                <a16:creationId xmlns:a16="http://schemas.microsoft.com/office/drawing/2014/main" id="{86109AB7-6F19-13CF-8F67-AA4FD6BFD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" r="1" b="28275"/>
          <a:stretch/>
        </p:blipFill>
        <p:spPr bwMode="auto">
          <a:xfrm>
            <a:off x="3332189" y="1"/>
            <a:ext cx="3997527" cy="2646947"/>
          </a:xfrm>
          <a:custGeom>
            <a:avLst/>
            <a:gdLst/>
            <a:ahLst/>
            <a:cxnLst/>
            <a:rect l="l" t="t" r="r" b="b"/>
            <a:pathLst>
              <a:path w="3997527" h="2646947">
                <a:moveTo>
                  <a:pt x="292993" y="0"/>
                </a:moveTo>
                <a:lnTo>
                  <a:pt x="3828920" y="0"/>
                </a:lnTo>
                <a:lnTo>
                  <a:pt x="3877162" y="126877"/>
                </a:lnTo>
                <a:cubicBezTo>
                  <a:pt x="3956137" y="365716"/>
                  <a:pt x="3997527" y="630123"/>
                  <a:pt x="3997527" y="908578"/>
                </a:cubicBezTo>
                <a:cubicBezTo>
                  <a:pt x="3997527" y="1130767"/>
                  <a:pt x="3933446" y="1309091"/>
                  <a:pt x="3789844" y="1486825"/>
                </a:cubicBezTo>
                <a:cubicBezTo>
                  <a:pt x="3639637" y="1672742"/>
                  <a:pt x="3413939" y="1843981"/>
                  <a:pt x="3174946" y="2025257"/>
                </a:cubicBezTo>
                <a:cubicBezTo>
                  <a:pt x="3130853" y="2058662"/>
                  <a:pt x="3085302" y="2093247"/>
                  <a:pt x="3039752" y="2128254"/>
                </a:cubicBezTo>
                <a:cubicBezTo>
                  <a:pt x="2632020" y="2441546"/>
                  <a:pt x="2334435" y="2646947"/>
                  <a:pt x="1928851" y="2646947"/>
                </a:cubicBezTo>
                <a:cubicBezTo>
                  <a:pt x="1310863" y="2646947"/>
                  <a:pt x="873195" y="2394813"/>
                  <a:pt x="465463" y="1803828"/>
                </a:cubicBezTo>
                <a:cubicBezTo>
                  <a:pt x="412107" y="1726474"/>
                  <a:pt x="359949" y="1656124"/>
                  <a:pt x="309509" y="1588134"/>
                </a:cubicBezTo>
                <a:cubicBezTo>
                  <a:pt x="100453" y="1306222"/>
                  <a:pt x="0" y="1159615"/>
                  <a:pt x="0" y="908578"/>
                </a:cubicBezTo>
                <a:cubicBezTo>
                  <a:pt x="0" y="659312"/>
                  <a:pt x="62965" y="413080"/>
                  <a:pt x="187010" y="176721"/>
                </a:cubicBezTo>
                <a:cubicBezTo>
                  <a:pt x="217356" y="118918"/>
                  <a:pt x="250961" y="62336"/>
                  <a:pt x="287751" y="707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5" name="Freeform: Shape 13364">
            <a:extLst>
              <a:ext uri="{FF2B5EF4-FFF2-40B4-BE49-F238E27FC236}">
                <a16:creationId xmlns:a16="http://schemas.microsoft.com/office/drawing/2014/main" id="{FADADC7F-B4F8-4013-B67D-463D600E8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2189" y="1"/>
            <a:ext cx="3997527" cy="2646947"/>
          </a:xfrm>
          <a:custGeom>
            <a:avLst/>
            <a:gdLst>
              <a:gd name="connsiteX0" fmla="*/ 478501 w 3997527"/>
              <a:gd name="connsiteY0" fmla="*/ 2 h 2646947"/>
              <a:gd name="connsiteX1" fmla="*/ 382993 w 3997527"/>
              <a:gd name="connsiteY1" fmla="*/ 123929 h 2646947"/>
              <a:gd name="connsiteX2" fmla="*/ 290041 w 3997527"/>
              <a:gd name="connsiteY2" fmla="*/ 274421 h 2646947"/>
              <a:gd name="connsiteX3" fmla="*/ 117491 w 3997527"/>
              <a:gd name="connsiteY3" fmla="*/ 923641 h 2646947"/>
              <a:gd name="connsiteX4" fmla="*/ 403069 w 3997527"/>
              <a:gd name="connsiteY4" fmla="*/ 1526467 h 2646947"/>
              <a:gd name="connsiteX5" fmla="*/ 546966 w 3997527"/>
              <a:gd name="connsiteY5" fmla="*/ 1717806 h 2646947"/>
              <a:gd name="connsiteX6" fmla="*/ 1897207 w 3997527"/>
              <a:gd name="connsiteY6" fmla="*/ 2465727 h 2646947"/>
              <a:gd name="connsiteX7" fmla="*/ 2922217 w 3997527"/>
              <a:gd name="connsiteY7" fmla="*/ 2005601 h 2646947"/>
              <a:gd name="connsiteX8" fmla="*/ 3046959 w 3997527"/>
              <a:gd name="connsiteY8" fmla="*/ 1914233 h 2646947"/>
              <a:gd name="connsiteX9" fmla="*/ 3614314 w 3997527"/>
              <a:gd name="connsiteY9" fmla="*/ 1436596 h 2646947"/>
              <a:gd name="connsiteX10" fmla="*/ 3805939 w 3997527"/>
              <a:gd name="connsiteY10" fmla="*/ 923641 h 2646947"/>
              <a:gd name="connsiteX11" fmla="*/ 3633781 w 3997527"/>
              <a:gd name="connsiteY11" fmla="*/ 75714 h 2646947"/>
              <a:gd name="connsiteX12" fmla="*/ 3595267 w 3997527"/>
              <a:gd name="connsiteY12" fmla="*/ 2 h 2646947"/>
              <a:gd name="connsiteX13" fmla="*/ 292993 w 3997527"/>
              <a:gd name="connsiteY13" fmla="*/ 0 h 2646947"/>
              <a:gd name="connsiteX14" fmla="*/ 3828920 w 3997527"/>
              <a:gd name="connsiteY14" fmla="*/ 0 h 2646947"/>
              <a:gd name="connsiteX15" fmla="*/ 3877162 w 3997527"/>
              <a:gd name="connsiteY15" fmla="*/ 126877 h 2646947"/>
              <a:gd name="connsiteX16" fmla="*/ 3997527 w 3997527"/>
              <a:gd name="connsiteY16" fmla="*/ 908578 h 2646947"/>
              <a:gd name="connsiteX17" fmla="*/ 3789844 w 3997527"/>
              <a:gd name="connsiteY17" fmla="*/ 1486825 h 2646947"/>
              <a:gd name="connsiteX18" fmla="*/ 3174946 w 3997527"/>
              <a:gd name="connsiteY18" fmla="*/ 2025257 h 2646947"/>
              <a:gd name="connsiteX19" fmla="*/ 3039752 w 3997527"/>
              <a:gd name="connsiteY19" fmla="*/ 2128254 h 2646947"/>
              <a:gd name="connsiteX20" fmla="*/ 1928850 w 3997527"/>
              <a:gd name="connsiteY20" fmla="*/ 2646947 h 2646947"/>
              <a:gd name="connsiteX21" fmla="*/ 465463 w 3997527"/>
              <a:gd name="connsiteY21" fmla="*/ 1803828 h 2646947"/>
              <a:gd name="connsiteX22" fmla="*/ 309508 w 3997527"/>
              <a:gd name="connsiteY22" fmla="*/ 1588134 h 2646947"/>
              <a:gd name="connsiteX23" fmla="*/ 0 w 3997527"/>
              <a:gd name="connsiteY23" fmla="*/ 908578 h 2646947"/>
              <a:gd name="connsiteX24" fmla="*/ 187010 w 3997527"/>
              <a:gd name="connsiteY24" fmla="*/ 176721 h 2646947"/>
              <a:gd name="connsiteX25" fmla="*/ 287750 w 3997527"/>
              <a:gd name="connsiteY25" fmla="*/ 7075 h 264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7527" h="2646947">
                <a:moveTo>
                  <a:pt x="478501" y="2"/>
                </a:moveTo>
                <a:lnTo>
                  <a:pt x="382993" y="123929"/>
                </a:lnTo>
                <a:cubicBezTo>
                  <a:pt x="349048" y="172951"/>
                  <a:pt x="318041" y="223144"/>
                  <a:pt x="290041" y="274421"/>
                </a:cubicBezTo>
                <a:cubicBezTo>
                  <a:pt x="175588" y="484093"/>
                  <a:pt x="117491" y="702521"/>
                  <a:pt x="117491" y="923641"/>
                </a:cubicBezTo>
                <a:cubicBezTo>
                  <a:pt x="117491" y="1146334"/>
                  <a:pt x="210177" y="1276386"/>
                  <a:pt x="403069" y="1526467"/>
                </a:cubicBezTo>
                <a:cubicBezTo>
                  <a:pt x="449609" y="1586781"/>
                  <a:pt x="497735" y="1649187"/>
                  <a:pt x="546966" y="1717806"/>
                </a:cubicBezTo>
                <a:cubicBezTo>
                  <a:pt x="923173" y="2242063"/>
                  <a:pt x="1327000" y="2465727"/>
                  <a:pt x="1897207" y="2465727"/>
                </a:cubicBezTo>
                <a:cubicBezTo>
                  <a:pt x="2271434" y="2465727"/>
                  <a:pt x="2546010" y="2283518"/>
                  <a:pt x="2922217" y="2005601"/>
                </a:cubicBezTo>
                <a:cubicBezTo>
                  <a:pt x="2964245" y="1974547"/>
                  <a:pt x="3006275" y="1943867"/>
                  <a:pt x="3046959" y="1914233"/>
                </a:cubicBezTo>
                <a:cubicBezTo>
                  <a:pt x="3267474" y="1753426"/>
                  <a:pt x="3475721" y="1601521"/>
                  <a:pt x="3614314" y="1436596"/>
                </a:cubicBezTo>
                <a:cubicBezTo>
                  <a:pt x="3746813" y="1278931"/>
                  <a:pt x="3805939" y="1120743"/>
                  <a:pt x="3805939" y="923641"/>
                </a:cubicBezTo>
                <a:cubicBezTo>
                  <a:pt x="3805939" y="614875"/>
                  <a:pt x="3746267" y="325578"/>
                  <a:pt x="3633781" y="75714"/>
                </a:cubicBezTo>
                <a:lnTo>
                  <a:pt x="3595267" y="2"/>
                </a:lnTo>
                <a:close/>
                <a:moveTo>
                  <a:pt x="292993" y="0"/>
                </a:moveTo>
                <a:lnTo>
                  <a:pt x="3828920" y="0"/>
                </a:lnTo>
                <a:lnTo>
                  <a:pt x="3877162" y="126877"/>
                </a:lnTo>
                <a:cubicBezTo>
                  <a:pt x="3956137" y="365716"/>
                  <a:pt x="3997527" y="630123"/>
                  <a:pt x="3997527" y="908578"/>
                </a:cubicBezTo>
                <a:cubicBezTo>
                  <a:pt x="3997527" y="1130767"/>
                  <a:pt x="3933446" y="1309091"/>
                  <a:pt x="3789844" y="1486825"/>
                </a:cubicBezTo>
                <a:cubicBezTo>
                  <a:pt x="3639637" y="1672742"/>
                  <a:pt x="3413939" y="1843981"/>
                  <a:pt x="3174946" y="2025257"/>
                </a:cubicBezTo>
                <a:cubicBezTo>
                  <a:pt x="3130853" y="2058662"/>
                  <a:pt x="3085302" y="2093247"/>
                  <a:pt x="3039752" y="2128254"/>
                </a:cubicBezTo>
                <a:cubicBezTo>
                  <a:pt x="2632020" y="2441546"/>
                  <a:pt x="2334435" y="2646947"/>
                  <a:pt x="1928850" y="2646947"/>
                </a:cubicBezTo>
                <a:cubicBezTo>
                  <a:pt x="1310863" y="2646947"/>
                  <a:pt x="873195" y="2394813"/>
                  <a:pt x="465463" y="1803828"/>
                </a:cubicBezTo>
                <a:cubicBezTo>
                  <a:pt x="412107" y="1726474"/>
                  <a:pt x="359949" y="1656124"/>
                  <a:pt x="309508" y="1588134"/>
                </a:cubicBezTo>
                <a:cubicBezTo>
                  <a:pt x="100453" y="1306222"/>
                  <a:pt x="0" y="1159615"/>
                  <a:pt x="0" y="908578"/>
                </a:cubicBezTo>
                <a:cubicBezTo>
                  <a:pt x="0" y="659312"/>
                  <a:pt x="62965" y="413080"/>
                  <a:pt x="187010" y="176721"/>
                </a:cubicBezTo>
                <a:cubicBezTo>
                  <a:pt x="217356" y="118918"/>
                  <a:pt x="250961" y="62336"/>
                  <a:pt x="287750" y="7075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3314" name="Picture 2" descr="Assorted vehicle logos, Car Logo Automobile repair shop, cars logo brands,  text, service, vehicle png | PNGWing">
            <a:extLst>
              <a:ext uri="{FF2B5EF4-FFF2-40B4-BE49-F238E27FC236}">
                <a16:creationId xmlns:a16="http://schemas.microsoft.com/office/drawing/2014/main" id="{9C20898A-9DF0-321B-B8BD-702514015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7" b="8"/>
          <a:stretch/>
        </p:blipFill>
        <p:spPr bwMode="auto">
          <a:xfrm>
            <a:off x="8253666" y="2"/>
            <a:ext cx="3938337" cy="3321595"/>
          </a:xfrm>
          <a:custGeom>
            <a:avLst/>
            <a:gdLst/>
            <a:ahLst/>
            <a:cxnLst/>
            <a:rect l="l" t="t" r="r" b="b"/>
            <a:pathLst>
              <a:path w="3938337" h="3321595">
                <a:moveTo>
                  <a:pt x="412520" y="0"/>
                </a:moveTo>
                <a:lnTo>
                  <a:pt x="3217629" y="0"/>
                </a:lnTo>
                <a:lnTo>
                  <a:pt x="3871410" y="0"/>
                </a:lnTo>
                <a:lnTo>
                  <a:pt x="3938337" y="0"/>
                </a:lnTo>
                <a:lnTo>
                  <a:pt x="3938337" y="59511"/>
                </a:lnTo>
                <a:lnTo>
                  <a:pt x="3938337" y="699247"/>
                </a:lnTo>
                <a:lnTo>
                  <a:pt x="3938337" y="2518435"/>
                </a:lnTo>
                <a:lnTo>
                  <a:pt x="3856842" y="2618704"/>
                </a:lnTo>
                <a:cubicBezTo>
                  <a:pt x="3439614" y="3108658"/>
                  <a:pt x="2979779" y="3321595"/>
                  <a:pt x="2362292" y="3321595"/>
                </a:cubicBezTo>
                <a:cubicBezTo>
                  <a:pt x="1899140" y="3321595"/>
                  <a:pt x="1559319" y="3095023"/>
                  <a:pt x="1093716" y="2749441"/>
                </a:cubicBezTo>
                <a:cubicBezTo>
                  <a:pt x="1041701" y="2710827"/>
                  <a:pt x="989684" y="2672676"/>
                  <a:pt x="939333" y="2635829"/>
                </a:cubicBezTo>
                <a:cubicBezTo>
                  <a:pt x="666418" y="2435869"/>
                  <a:pt x="408686" y="2246981"/>
                  <a:pt x="237160" y="2041901"/>
                </a:cubicBezTo>
                <a:cubicBezTo>
                  <a:pt x="73176" y="1845849"/>
                  <a:pt x="0" y="1649145"/>
                  <a:pt x="0" y="1404055"/>
                </a:cubicBezTo>
                <a:cubicBezTo>
                  <a:pt x="0" y="866538"/>
                  <a:pt x="144750" y="376466"/>
                  <a:pt x="410955" y="19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7" name="Freeform: Shape 13366">
            <a:extLst>
              <a:ext uri="{FF2B5EF4-FFF2-40B4-BE49-F238E27FC236}">
                <a16:creationId xmlns:a16="http://schemas.microsoft.com/office/drawing/2014/main" id="{3A8657D3-FF5C-4E4D-BF2D-FA413B67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53663" y="0"/>
            <a:ext cx="3938337" cy="3321595"/>
          </a:xfrm>
          <a:custGeom>
            <a:avLst/>
            <a:gdLst>
              <a:gd name="connsiteX0" fmla="*/ 1166365 w 3938337"/>
              <a:gd name="connsiteY0" fmla="*/ 0 h 3321595"/>
              <a:gd name="connsiteX1" fmla="*/ 107576 w 3938337"/>
              <a:gd name="connsiteY1" fmla="*/ 0 h 3321595"/>
              <a:gd name="connsiteX2" fmla="*/ 66927 w 3938337"/>
              <a:gd name="connsiteY2" fmla="*/ 0 h 3321595"/>
              <a:gd name="connsiteX3" fmla="*/ 0 w 3938337"/>
              <a:gd name="connsiteY3" fmla="*/ 0 h 3321595"/>
              <a:gd name="connsiteX4" fmla="*/ 0 w 3938337"/>
              <a:gd name="connsiteY4" fmla="*/ 59511 h 3321595"/>
              <a:gd name="connsiteX5" fmla="*/ 0 w 3938337"/>
              <a:gd name="connsiteY5" fmla="*/ 155390 h 3321595"/>
              <a:gd name="connsiteX6" fmla="*/ 0 w 3938337"/>
              <a:gd name="connsiteY6" fmla="*/ 901114 h 3321595"/>
              <a:gd name="connsiteX7" fmla="*/ 4 w 3938337"/>
              <a:gd name="connsiteY7" fmla="*/ 901114 h 3321595"/>
              <a:gd name="connsiteX8" fmla="*/ 4 w 3938337"/>
              <a:gd name="connsiteY8" fmla="*/ 471771 h 3321595"/>
              <a:gd name="connsiteX9" fmla="*/ 50187 w 3938337"/>
              <a:gd name="connsiteY9" fmla="*/ 407556 h 3321595"/>
              <a:gd name="connsiteX10" fmla="*/ 352921 w 3938337"/>
              <a:gd name="connsiteY10" fmla="*/ 118259 h 3321595"/>
              <a:gd name="connsiteX11" fmla="*/ 514890 w 3938337"/>
              <a:gd name="connsiteY11" fmla="*/ 2 h 3321595"/>
              <a:gd name="connsiteX12" fmla="*/ 1166365 w 3938337"/>
              <a:gd name="connsiteY12" fmla="*/ 2 h 3321595"/>
              <a:gd name="connsiteX13" fmla="*/ 3525817 w 3938337"/>
              <a:gd name="connsiteY13" fmla="*/ 0 h 3321595"/>
              <a:gd name="connsiteX14" fmla="*/ 3384145 w 3938337"/>
              <a:gd name="connsiteY14" fmla="*/ 0 h 3321595"/>
              <a:gd name="connsiteX15" fmla="*/ 3385646 w 3938337"/>
              <a:gd name="connsiteY15" fmla="*/ 1904 h 3321595"/>
              <a:gd name="connsiteX16" fmla="*/ 3780089 w 3938337"/>
              <a:gd name="connsiteY16" fmla="*/ 1354125 h 3321595"/>
              <a:gd name="connsiteX17" fmla="*/ 3552458 w 3938337"/>
              <a:gd name="connsiteY17" fmla="*/ 1969288 h 3321595"/>
              <a:gd name="connsiteX18" fmla="*/ 3414534 w 3938337"/>
              <a:gd name="connsiteY18" fmla="*/ 2115111 h 3321595"/>
              <a:gd name="connsiteX19" fmla="*/ 3395732 w 3938337"/>
              <a:gd name="connsiteY19" fmla="*/ 2131585 h 3321595"/>
              <a:gd name="connsiteX20" fmla="*/ 3390273 w 3938337"/>
              <a:gd name="connsiteY20" fmla="*/ 2137223 h 3321595"/>
              <a:gd name="connsiteX21" fmla="*/ 3348116 w 3938337"/>
              <a:gd name="connsiteY21" fmla="*/ 2173305 h 3321595"/>
              <a:gd name="connsiteX22" fmla="*/ 3251972 w 3938337"/>
              <a:gd name="connsiteY22" fmla="*/ 2257543 h 3321595"/>
              <a:gd name="connsiteX23" fmla="*/ 2878500 w 3938337"/>
              <a:gd name="connsiteY23" fmla="*/ 2542096 h 3321595"/>
              <a:gd name="connsiteX24" fmla="*/ 2730320 w 3938337"/>
              <a:gd name="connsiteY24" fmla="*/ 2651667 h 3321595"/>
              <a:gd name="connsiteX25" fmla="*/ 1512716 w 3938337"/>
              <a:gd name="connsiteY25" fmla="*/ 3203474 h 3321595"/>
              <a:gd name="connsiteX26" fmla="*/ 78219 w 3938337"/>
              <a:gd name="connsiteY26" fmla="*/ 2525579 h 3321595"/>
              <a:gd name="connsiteX27" fmla="*/ 0 w 3938337"/>
              <a:gd name="connsiteY27" fmla="*/ 2428877 h 3321595"/>
              <a:gd name="connsiteX28" fmla="*/ 0 w 3938337"/>
              <a:gd name="connsiteY28" fmla="*/ 2518435 h 3321595"/>
              <a:gd name="connsiteX29" fmla="*/ 81495 w 3938337"/>
              <a:gd name="connsiteY29" fmla="*/ 2618704 h 3321595"/>
              <a:gd name="connsiteX30" fmla="*/ 1576046 w 3938337"/>
              <a:gd name="connsiteY30" fmla="*/ 3321595 h 3321595"/>
              <a:gd name="connsiteX31" fmla="*/ 2844621 w 3938337"/>
              <a:gd name="connsiteY31" fmla="*/ 2749441 h 3321595"/>
              <a:gd name="connsiteX32" fmla="*/ 2999005 w 3938337"/>
              <a:gd name="connsiteY32" fmla="*/ 2635829 h 3321595"/>
              <a:gd name="connsiteX33" fmla="*/ 3701177 w 3938337"/>
              <a:gd name="connsiteY33" fmla="*/ 2041901 h 3321595"/>
              <a:gd name="connsiteX34" fmla="*/ 3938337 w 3938337"/>
              <a:gd name="connsiteY34" fmla="*/ 1404055 h 3321595"/>
              <a:gd name="connsiteX35" fmla="*/ 3527383 w 3938337"/>
              <a:gd name="connsiteY35" fmla="*/ 1974 h 332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938337" h="3321595">
                <a:moveTo>
                  <a:pt x="1166365" y="0"/>
                </a:moveTo>
                <a:lnTo>
                  <a:pt x="107576" y="0"/>
                </a:lnTo>
                <a:lnTo>
                  <a:pt x="66927" y="0"/>
                </a:lnTo>
                <a:lnTo>
                  <a:pt x="0" y="0"/>
                </a:lnTo>
                <a:lnTo>
                  <a:pt x="0" y="59511"/>
                </a:lnTo>
                <a:lnTo>
                  <a:pt x="0" y="155390"/>
                </a:lnTo>
                <a:lnTo>
                  <a:pt x="0" y="901114"/>
                </a:lnTo>
                <a:lnTo>
                  <a:pt x="4" y="901114"/>
                </a:lnTo>
                <a:lnTo>
                  <a:pt x="4" y="471771"/>
                </a:lnTo>
                <a:lnTo>
                  <a:pt x="50187" y="407556"/>
                </a:lnTo>
                <a:cubicBezTo>
                  <a:pt x="138559" y="305382"/>
                  <a:pt x="239680" y="208703"/>
                  <a:pt x="352921" y="118259"/>
                </a:cubicBezTo>
                <a:lnTo>
                  <a:pt x="514890" y="2"/>
                </a:lnTo>
                <a:lnTo>
                  <a:pt x="1166365" y="2"/>
                </a:lnTo>
                <a:close/>
                <a:moveTo>
                  <a:pt x="3525817" y="0"/>
                </a:moveTo>
                <a:lnTo>
                  <a:pt x="3384145" y="0"/>
                </a:lnTo>
                <a:lnTo>
                  <a:pt x="3385646" y="1904"/>
                </a:lnTo>
                <a:cubicBezTo>
                  <a:pt x="3641155" y="363079"/>
                  <a:pt x="3780089" y="835723"/>
                  <a:pt x="3780089" y="1354125"/>
                </a:cubicBezTo>
                <a:cubicBezTo>
                  <a:pt x="3780089" y="1590500"/>
                  <a:pt x="3709854" y="1780209"/>
                  <a:pt x="3552458" y="1969288"/>
                </a:cubicBezTo>
                <a:cubicBezTo>
                  <a:pt x="3511300" y="2018735"/>
                  <a:pt x="3464970" y="2067206"/>
                  <a:pt x="3414534" y="2115111"/>
                </a:cubicBezTo>
                <a:lnTo>
                  <a:pt x="3395732" y="2131585"/>
                </a:lnTo>
                <a:lnTo>
                  <a:pt x="3390273" y="2137223"/>
                </a:lnTo>
                <a:lnTo>
                  <a:pt x="3348116" y="2173305"/>
                </a:lnTo>
                <a:lnTo>
                  <a:pt x="3251972" y="2257543"/>
                </a:lnTo>
                <a:cubicBezTo>
                  <a:pt x="3136805" y="2351916"/>
                  <a:pt x="3009474" y="2445671"/>
                  <a:pt x="2878500" y="2542096"/>
                </a:cubicBezTo>
                <a:cubicBezTo>
                  <a:pt x="2830172" y="2577632"/>
                  <a:pt x="2780245" y="2614426"/>
                  <a:pt x="2730320" y="2651667"/>
                </a:cubicBezTo>
                <a:cubicBezTo>
                  <a:pt x="2283426" y="2984960"/>
                  <a:pt x="1957258" y="3203474"/>
                  <a:pt x="1512716" y="3203474"/>
                </a:cubicBezTo>
                <a:cubicBezTo>
                  <a:pt x="920041" y="3203474"/>
                  <a:pt x="478682" y="2998110"/>
                  <a:pt x="78219" y="2525579"/>
                </a:cubicBezTo>
                <a:lnTo>
                  <a:pt x="0" y="2428877"/>
                </a:lnTo>
                <a:lnTo>
                  <a:pt x="0" y="2518435"/>
                </a:lnTo>
                <a:lnTo>
                  <a:pt x="81495" y="2618704"/>
                </a:lnTo>
                <a:cubicBezTo>
                  <a:pt x="498723" y="3108658"/>
                  <a:pt x="958559" y="3321595"/>
                  <a:pt x="1576046" y="3321595"/>
                </a:cubicBezTo>
                <a:cubicBezTo>
                  <a:pt x="2039197" y="3321595"/>
                  <a:pt x="2379018" y="3095023"/>
                  <a:pt x="2844621" y="2749441"/>
                </a:cubicBezTo>
                <a:cubicBezTo>
                  <a:pt x="2896636" y="2710827"/>
                  <a:pt x="2948653" y="2672676"/>
                  <a:pt x="2999005" y="2635829"/>
                </a:cubicBezTo>
                <a:cubicBezTo>
                  <a:pt x="3271919" y="2435869"/>
                  <a:pt x="3529651" y="2246981"/>
                  <a:pt x="3701177" y="2041901"/>
                </a:cubicBezTo>
                <a:cubicBezTo>
                  <a:pt x="3865161" y="1845849"/>
                  <a:pt x="3938337" y="1649145"/>
                  <a:pt x="3938337" y="1404055"/>
                </a:cubicBezTo>
                <a:cubicBezTo>
                  <a:pt x="3938337" y="866538"/>
                  <a:pt x="3793587" y="376466"/>
                  <a:pt x="3527383" y="197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84C3B-2BF3-930C-6496-AF088620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982" y="3736258"/>
            <a:ext cx="5940354" cy="2481662"/>
          </a:xfrm>
        </p:spPr>
        <p:txBody>
          <a:bodyPr>
            <a:noAutofit/>
          </a:bodyPr>
          <a:lstStyle/>
          <a:p>
            <a:r>
              <a:rPr lang="fr-FR" sz="1800" i="0" dirty="0">
                <a:effectLst/>
                <a:latin typeface="Light"/>
              </a:rPr>
              <a:t>Notre projet, </a:t>
            </a:r>
            <a:r>
              <a:rPr lang="fr-FR" sz="1800" i="0" dirty="0" err="1">
                <a:effectLst/>
                <a:latin typeface="Light"/>
              </a:rPr>
              <a:t>CarFinder</a:t>
            </a:r>
            <a:r>
              <a:rPr lang="fr-FR" sz="1800" i="0" dirty="0">
                <a:effectLst/>
                <a:latin typeface="Light"/>
              </a:rPr>
              <a:t>, est un site web dédié à la vente de voitures d'occasion.</a:t>
            </a:r>
          </a:p>
          <a:p>
            <a:pPr marL="0" indent="0">
              <a:buNone/>
            </a:pPr>
            <a:endParaRPr lang="fr-FR" sz="1800" i="0" dirty="0">
              <a:effectLst/>
              <a:latin typeface="Light"/>
            </a:endParaRPr>
          </a:p>
          <a:p>
            <a:r>
              <a:rPr lang="fr-FR" sz="1800" i="0" dirty="0">
                <a:effectLst/>
                <a:latin typeface="Light"/>
              </a:rPr>
              <a:t>Fournir une plateforme fiable pour connecter les acheteurs et les vendeurs de voitures usagées.</a:t>
            </a:r>
          </a:p>
          <a:p>
            <a:pPr marL="0" indent="0">
              <a:buNone/>
            </a:pPr>
            <a:endParaRPr lang="fr-FR" sz="1800" i="0" dirty="0">
              <a:effectLst/>
              <a:latin typeface="Light"/>
            </a:endParaRPr>
          </a:p>
          <a:p>
            <a:r>
              <a:rPr lang="fr-FR" sz="1800" dirty="0">
                <a:latin typeface="Light"/>
              </a:rPr>
              <a:t>Simplifier le processus de recherche et d'achat de voitures usagées.</a:t>
            </a:r>
            <a:endParaRPr lang="fr-CA" sz="1800" dirty="0">
              <a:latin typeface="Light"/>
            </a:endParaRPr>
          </a:p>
        </p:txBody>
      </p:sp>
    </p:spTree>
    <p:extLst>
      <p:ext uri="{BB962C8B-B14F-4D97-AF65-F5344CB8AC3E}">
        <p14:creationId xmlns:p14="http://schemas.microsoft.com/office/powerpoint/2010/main" val="374602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8" name="Rectangle 413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0" name="Freeform: Shape 413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19E0BD-F9D4-2452-F8A9-C75381FB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99"/>
            <a:ext cx="5355210" cy="13308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dirty="0">
                <a:latin typeface="Söhne"/>
              </a:rPr>
              <a:t>Profils d'utilisateurs </a:t>
            </a:r>
            <a:endParaRPr lang="fr-CA" b="1" dirty="0">
              <a:latin typeface="Söhne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752C01-20E8-BFDB-A58F-3748128B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94102"/>
            <a:ext cx="4289367" cy="3908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latin typeface="Söhne"/>
              </a:rPr>
              <a:t>Nous permettrons aux utilisateurs de créer des profils personnalisés.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Söhne"/>
              </a:rPr>
              <a:t>Suivre les annonces intéressantes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Söhne"/>
              </a:rPr>
              <a:t>Gérer leurs annonces 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Söhne"/>
              </a:rPr>
              <a:t>Communiquer avec d'autres utilisateurs. </a:t>
            </a:r>
          </a:p>
          <a:p>
            <a:endParaRPr lang="fr-FR" sz="2000" dirty="0">
              <a:latin typeface="Söhne"/>
            </a:endParaRPr>
          </a:p>
          <a:p>
            <a:endParaRPr lang="fr-FR" sz="2000" dirty="0">
              <a:latin typeface="Söhne"/>
            </a:endParaRPr>
          </a:p>
          <a:p>
            <a:pPr marL="0" indent="0">
              <a:buNone/>
            </a:pPr>
            <a:r>
              <a:rPr lang="fr-FR" sz="2000" i="1" dirty="0">
                <a:latin typeface="Söhne"/>
              </a:rPr>
              <a:t>. </a:t>
            </a:r>
          </a:p>
          <a:p>
            <a:pPr marL="0" indent="0">
              <a:buNone/>
            </a:pPr>
            <a:endParaRPr lang="fr-CA" sz="2000" dirty="0"/>
          </a:p>
        </p:txBody>
      </p:sp>
      <p:pic>
        <p:nvPicPr>
          <p:cNvPr id="4102" name="Picture 6" descr="Vecteur gratuit collection dessinée à la main de différentes icônes de profil">
            <a:extLst>
              <a:ext uri="{FF2B5EF4-FFF2-40B4-BE49-F238E27FC236}">
                <a16:creationId xmlns:a16="http://schemas.microsoft.com/office/drawing/2014/main" id="{CA0E1E0F-CF93-BDF4-06A6-40FC85B36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" r="2" b="2"/>
          <a:stretch/>
        </p:blipFill>
        <p:spPr bwMode="auto">
          <a:xfrm>
            <a:off x="5445457" y="1365921"/>
            <a:ext cx="6155141" cy="41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5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F0F4E97-E194-4493-885A-6C7C34A44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E704D-04BE-1A6A-F8F2-B9412A89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290" y="216817"/>
            <a:ext cx="5827643" cy="1162508"/>
          </a:xfrm>
        </p:spPr>
        <p:txBody>
          <a:bodyPr anchor="b">
            <a:normAutofit/>
          </a:bodyPr>
          <a:lstStyle/>
          <a:p>
            <a:r>
              <a:rPr lang="en-CA" b="1" i="0" dirty="0">
                <a:effectLst/>
                <a:latin typeface="Söhne"/>
              </a:rPr>
              <a:t>Recherche </a:t>
            </a:r>
            <a:r>
              <a:rPr lang="en-CA" b="1" i="0" dirty="0" err="1">
                <a:effectLst/>
                <a:latin typeface="Söhne"/>
              </a:rPr>
              <a:t>avancée</a:t>
            </a:r>
            <a:endParaRPr lang="fr-CA" dirty="0"/>
          </a:p>
        </p:txBody>
      </p:sp>
      <p:pic>
        <p:nvPicPr>
          <p:cNvPr id="2050" name="Picture 2" descr="RASJ recherche des équipes afin de finaliser les tableaux du tournoi de fin  de saison! | RAS JODOIGNE">
            <a:extLst>
              <a:ext uri="{FF2B5EF4-FFF2-40B4-BE49-F238E27FC236}">
                <a16:creationId xmlns:a16="http://schemas.microsoft.com/office/drawing/2014/main" id="{55E2F127-F63D-0B7B-9164-B64686198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6721"/>
          <a:stretch/>
        </p:blipFill>
        <p:spPr bwMode="auto">
          <a:xfrm>
            <a:off x="1011481" y="680381"/>
            <a:ext cx="3107204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ndage 2022 - Les 15 marques de voitures les moins fiables au Québec -  PeachyCar">
            <a:extLst>
              <a:ext uri="{FF2B5EF4-FFF2-40B4-BE49-F238E27FC236}">
                <a16:creationId xmlns:a16="http://schemas.microsoft.com/office/drawing/2014/main" id="{48ACD57C-D23E-5C5D-A1C8-7F100347B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/>
          <a:stretch/>
        </p:blipFill>
        <p:spPr bwMode="auto">
          <a:xfrm>
            <a:off x="542264" y="3675258"/>
            <a:ext cx="4045639" cy="24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27AB05-BA54-F25B-F4C7-27D0F8F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144" y="2338617"/>
            <a:ext cx="5827644" cy="4121149"/>
          </a:xfrm>
        </p:spPr>
        <p:txBody>
          <a:bodyPr anchor="t">
            <a:normAutofit/>
          </a:bodyPr>
          <a:lstStyle/>
          <a:p>
            <a:r>
              <a:rPr lang="fr-FR" sz="2000" b="0" i="0" dirty="0">
                <a:effectLst/>
                <a:latin typeface="Söhne"/>
              </a:rPr>
              <a:t>Nous avons mis en place un système de recherche avancée </a:t>
            </a:r>
          </a:p>
          <a:p>
            <a:pPr marL="0" indent="0">
              <a:buNone/>
            </a:pPr>
            <a:endParaRPr lang="fr-FR" sz="2000" b="0" i="0" dirty="0">
              <a:effectLst/>
              <a:latin typeface="Söhne"/>
            </a:endParaRPr>
          </a:p>
          <a:p>
            <a:r>
              <a:rPr lang="fr-FR" sz="2000" b="0" i="0" dirty="0">
                <a:effectLst/>
                <a:latin typeface="Söhne"/>
              </a:rPr>
              <a:t>Permet aux utilisateurs de filtrer les résultats en fonction de leurs critères spécifiques tels que :</a:t>
            </a:r>
          </a:p>
          <a:p>
            <a:pPr>
              <a:buFontTx/>
              <a:buChar char="-"/>
            </a:pPr>
            <a:r>
              <a:rPr lang="fr-FR" sz="2000" b="0" i="0" dirty="0">
                <a:effectLst/>
                <a:latin typeface="Söhne"/>
              </a:rPr>
              <a:t>la marque, le modèle, l'année, le prix, les couleurs, etc.</a:t>
            </a:r>
          </a:p>
          <a:p>
            <a:pPr marL="0" indent="0">
              <a:buNone/>
            </a:pPr>
            <a:endParaRPr lang="fr-FR" sz="20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088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Rectangle 3091">
            <a:extLst>
              <a:ext uri="{FF2B5EF4-FFF2-40B4-BE49-F238E27FC236}">
                <a16:creationId xmlns:a16="http://schemas.microsoft.com/office/drawing/2014/main" id="{DA9B8B07-8F81-49AC-8835-B96E502AE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67D1BA5-F1FF-5045-D8DE-6E87DAE1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101" y="546754"/>
            <a:ext cx="4871711" cy="959651"/>
          </a:xfrm>
        </p:spPr>
        <p:txBody>
          <a:bodyPr anchor="b">
            <a:normAutofit/>
          </a:bodyPr>
          <a:lstStyle/>
          <a:p>
            <a:r>
              <a:rPr lang="fr-CA" sz="4000" b="1" dirty="0">
                <a:latin typeface="Söhne"/>
              </a:rPr>
              <a:t>Annonces</a:t>
            </a:r>
          </a:p>
        </p:txBody>
      </p:sp>
      <p:sp>
        <p:nvSpPr>
          <p:cNvPr id="3094" name="Freeform: Shape 3093">
            <a:extLst>
              <a:ext uri="{FF2B5EF4-FFF2-40B4-BE49-F238E27FC236}">
                <a16:creationId xmlns:a16="http://schemas.microsoft.com/office/drawing/2014/main" id="{A0F97ED8-8309-4F86-B4AF-B4CE4380A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275" y="3972910"/>
            <a:ext cx="3193475" cy="2897703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96" name="Freeform: Shape 3095">
            <a:extLst>
              <a:ext uri="{FF2B5EF4-FFF2-40B4-BE49-F238E27FC236}">
                <a16:creationId xmlns:a16="http://schemas.microsoft.com/office/drawing/2014/main" id="{79579F2F-A4FB-4FC7-879A-E4EAAD7C8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751" y="-15580"/>
            <a:ext cx="4888754" cy="4754698"/>
          </a:xfrm>
          <a:custGeom>
            <a:avLst/>
            <a:gdLst>
              <a:gd name="connsiteX0" fmla="*/ 1882710 w 4888754"/>
              <a:gd name="connsiteY0" fmla="*/ 0 h 4754698"/>
              <a:gd name="connsiteX1" fmla="*/ 3440958 w 4888754"/>
              <a:gd name="connsiteY1" fmla="*/ 0 h 4754698"/>
              <a:gd name="connsiteX2" fmla="*/ 3621403 w 4888754"/>
              <a:gd name="connsiteY2" fmla="*/ 72249 h 4754698"/>
              <a:gd name="connsiteX3" fmla="*/ 4292333 w 4888754"/>
              <a:gd name="connsiteY3" fmla="*/ 597829 h 4754698"/>
              <a:gd name="connsiteX4" fmla="*/ 4888754 w 4888754"/>
              <a:gd name="connsiteY4" fmla="*/ 2459471 h 4754698"/>
              <a:gd name="connsiteX5" fmla="*/ 4623081 w 4888754"/>
              <a:gd name="connsiteY5" fmla="*/ 3222950 h 4754698"/>
              <a:gd name="connsiteX6" fmla="*/ 3836488 w 4888754"/>
              <a:gd name="connsiteY6" fmla="*/ 3933860 h 4754698"/>
              <a:gd name="connsiteX7" fmla="*/ 3663543 w 4888754"/>
              <a:gd name="connsiteY7" fmla="*/ 4069850 h 4754698"/>
              <a:gd name="connsiteX8" fmla="*/ 2242449 w 4888754"/>
              <a:gd name="connsiteY8" fmla="*/ 4754698 h 4754698"/>
              <a:gd name="connsiteX9" fmla="*/ 370446 w 4888754"/>
              <a:gd name="connsiteY9" fmla="*/ 3641499 h 4754698"/>
              <a:gd name="connsiteX10" fmla="*/ 170945 w 4888754"/>
              <a:gd name="connsiteY10" fmla="*/ 3356711 h 4754698"/>
              <a:gd name="connsiteX11" fmla="*/ 77151 w 4888754"/>
              <a:gd name="connsiteY11" fmla="*/ 3224886 h 4754698"/>
              <a:gd name="connsiteX12" fmla="*/ 0 w 4888754"/>
              <a:gd name="connsiteY12" fmla="*/ 3111593 h 4754698"/>
              <a:gd name="connsiteX13" fmla="*/ 0 w 4888754"/>
              <a:gd name="connsiteY13" fmla="*/ 1525442 h 4754698"/>
              <a:gd name="connsiteX14" fmla="*/ 14241 w 4888754"/>
              <a:gd name="connsiteY14" fmla="*/ 1493178 h 4754698"/>
              <a:gd name="connsiteX15" fmla="*/ 673980 w 4888754"/>
              <a:gd name="connsiteY15" fmla="*/ 662872 h 4754698"/>
              <a:gd name="connsiteX16" fmla="*/ 1627813 w 4888754"/>
              <a:gd name="connsiteY16" fmla="*/ 87060 h 475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54698">
                <a:moveTo>
                  <a:pt x="1882710" y="0"/>
                </a:moveTo>
                <a:lnTo>
                  <a:pt x="3440958" y="0"/>
                </a:lnTo>
                <a:lnTo>
                  <a:pt x="3621403" y="72249"/>
                </a:lnTo>
                <a:cubicBezTo>
                  <a:pt x="3878407" y="193425"/>
                  <a:pt x="4104136" y="370289"/>
                  <a:pt x="4292333" y="597829"/>
                </a:cubicBezTo>
                <a:cubicBezTo>
                  <a:pt x="4676963" y="1063043"/>
                  <a:pt x="4888754" y="1724169"/>
                  <a:pt x="4888754" y="2459471"/>
                </a:cubicBezTo>
                <a:cubicBezTo>
                  <a:pt x="4888754" y="2752835"/>
                  <a:pt x="4806780" y="2988283"/>
                  <a:pt x="4623081" y="3222950"/>
                </a:cubicBezTo>
                <a:cubicBezTo>
                  <a:pt x="4430933" y="3468423"/>
                  <a:pt x="4142214" y="3694515"/>
                  <a:pt x="3836488" y="3933860"/>
                </a:cubicBezTo>
                <a:cubicBezTo>
                  <a:pt x="3780082" y="3977965"/>
                  <a:pt x="3721812" y="4023630"/>
                  <a:pt x="3663543" y="4069850"/>
                </a:cubicBezTo>
                <a:cubicBezTo>
                  <a:pt x="3141962" y="4483500"/>
                  <a:pt x="2761284" y="4754698"/>
                  <a:pt x="2242449" y="4754698"/>
                </a:cubicBezTo>
                <a:cubicBezTo>
                  <a:pt x="1451903" y="4754698"/>
                  <a:pt x="892027" y="4421796"/>
                  <a:pt x="370446" y="3641499"/>
                </a:cubicBezTo>
                <a:cubicBezTo>
                  <a:pt x="302191" y="3539368"/>
                  <a:pt x="235470" y="3446482"/>
                  <a:pt x="170945" y="3356711"/>
                </a:cubicBezTo>
                <a:cubicBezTo>
                  <a:pt x="137517" y="3310184"/>
                  <a:pt x="106259" y="3266449"/>
                  <a:pt x="77151" y="3224886"/>
                </a:cubicBezTo>
                <a:lnTo>
                  <a:pt x="0" y="3111593"/>
                </a:lnTo>
                <a:lnTo>
                  <a:pt x="0" y="1525442"/>
                </a:lnTo>
                <a:lnTo>
                  <a:pt x="14241" y="1493178"/>
                </a:lnTo>
                <a:cubicBezTo>
                  <a:pt x="169519" y="1187896"/>
                  <a:pt x="391516" y="908457"/>
                  <a:pt x="673980" y="662872"/>
                </a:cubicBezTo>
                <a:cubicBezTo>
                  <a:pt x="951614" y="421410"/>
                  <a:pt x="1281372" y="222271"/>
                  <a:pt x="1627813" y="8706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80" name="Picture 8" descr="Qu'est ce qu'un site de petites annonces? - Fereso">
            <a:extLst>
              <a:ext uri="{FF2B5EF4-FFF2-40B4-BE49-F238E27FC236}">
                <a16:creationId xmlns:a16="http://schemas.microsoft.com/office/drawing/2014/main" id="{F3F60909-7C2A-2E35-7739-87F3CA09A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r="20629" b="1"/>
          <a:stretch/>
        </p:blipFill>
        <p:spPr bwMode="auto">
          <a:xfrm>
            <a:off x="63311" y="145964"/>
            <a:ext cx="4629257" cy="4371297"/>
          </a:xfrm>
          <a:custGeom>
            <a:avLst/>
            <a:gdLst/>
            <a:ahLst/>
            <a:cxnLst/>
            <a:rect l="l" t="t" r="r" b="b"/>
            <a:pathLst>
              <a:path w="4629257" h="4371297">
                <a:moveTo>
                  <a:pt x="2649207" y="0"/>
                </a:moveTo>
                <a:cubicBezTo>
                  <a:pt x="2953586" y="0"/>
                  <a:pt x="3233725" y="58795"/>
                  <a:pt x="3481977" y="174590"/>
                </a:cubicBezTo>
                <a:cubicBezTo>
                  <a:pt x="3714632" y="283195"/>
                  <a:pt x="3918976" y="441711"/>
                  <a:pt x="4089341" y="645648"/>
                </a:cubicBezTo>
                <a:cubicBezTo>
                  <a:pt x="4437532" y="1062603"/>
                  <a:pt x="4629257" y="1655145"/>
                  <a:pt x="4629257" y="2314170"/>
                </a:cubicBezTo>
                <a:cubicBezTo>
                  <a:pt x="4629257" y="2577101"/>
                  <a:pt x="4555050" y="2788124"/>
                  <a:pt x="4388756" y="2998447"/>
                </a:cubicBezTo>
                <a:cubicBezTo>
                  <a:pt x="4214810" y="3218456"/>
                  <a:pt x="3953445" y="3421095"/>
                  <a:pt x="3676684" y="3635610"/>
                </a:cubicBezTo>
                <a:cubicBezTo>
                  <a:pt x="3625623" y="3675141"/>
                  <a:pt x="3572872" y="3716068"/>
                  <a:pt x="3520124" y="3757493"/>
                </a:cubicBezTo>
                <a:cubicBezTo>
                  <a:pt x="3047959" y="4128232"/>
                  <a:pt x="2703347" y="4371297"/>
                  <a:pt x="2233667" y="4371297"/>
                </a:cubicBezTo>
                <a:cubicBezTo>
                  <a:pt x="1518018" y="4371297"/>
                  <a:pt x="1011186" y="4072930"/>
                  <a:pt x="539021" y="3373578"/>
                </a:cubicBezTo>
                <a:cubicBezTo>
                  <a:pt x="477232" y="3282040"/>
                  <a:pt x="416833" y="3198791"/>
                  <a:pt x="358421" y="3118334"/>
                </a:cubicBezTo>
                <a:cubicBezTo>
                  <a:pt x="116327" y="2784729"/>
                  <a:pt x="0" y="2611239"/>
                  <a:pt x="0" y="2314170"/>
                </a:cubicBezTo>
                <a:cubicBezTo>
                  <a:pt x="0" y="2019198"/>
                  <a:pt x="72916" y="1727815"/>
                  <a:pt x="216562" y="1448115"/>
                </a:cubicBezTo>
                <a:cubicBezTo>
                  <a:pt x="357129" y="1174503"/>
                  <a:pt x="558094" y="924052"/>
                  <a:pt x="813796" y="703944"/>
                </a:cubicBezTo>
                <a:cubicBezTo>
                  <a:pt x="1065128" y="487530"/>
                  <a:pt x="1363644" y="309050"/>
                  <a:pt x="1677262" y="187865"/>
                </a:cubicBezTo>
                <a:cubicBezTo>
                  <a:pt x="1999323" y="63189"/>
                  <a:pt x="2326451" y="0"/>
                  <a:pt x="264920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on véhicule à vendre | Auto123">
            <a:extLst>
              <a:ext uri="{FF2B5EF4-FFF2-40B4-BE49-F238E27FC236}">
                <a16:creationId xmlns:a16="http://schemas.microsoft.com/office/drawing/2014/main" id="{3E821049-3111-D481-E400-1623557D0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1" r="13456"/>
          <a:stretch/>
        </p:blipFill>
        <p:spPr bwMode="auto">
          <a:xfrm>
            <a:off x="3167736" y="4094328"/>
            <a:ext cx="2982935" cy="2763672"/>
          </a:xfrm>
          <a:custGeom>
            <a:avLst/>
            <a:gdLst/>
            <a:ahLst/>
            <a:cxnLst/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8" name="Freeform: Shape 3097">
            <a:extLst>
              <a:ext uri="{FF2B5EF4-FFF2-40B4-BE49-F238E27FC236}">
                <a16:creationId xmlns:a16="http://schemas.microsoft.com/office/drawing/2014/main" id="{F7961866-E0A4-46CC-9A36-218A39668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1" y="145964"/>
            <a:ext cx="4629257" cy="4371297"/>
          </a:xfrm>
          <a:custGeom>
            <a:avLst/>
            <a:gdLst>
              <a:gd name="connsiteX0" fmla="*/ 2620694 w 4629257"/>
              <a:gd name="connsiteY0" fmla="*/ 121314 h 4371297"/>
              <a:gd name="connsiteX1" fmla="*/ 1942142 w 4629257"/>
              <a:gd name="connsiteY1" fmla="*/ 219817 h 4371297"/>
              <a:gd name="connsiteX2" fmla="*/ 1939551 w 4629257"/>
              <a:gd name="connsiteY2" fmla="*/ 220693 h 4371297"/>
              <a:gd name="connsiteX3" fmla="*/ 1935758 w 4629257"/>
              <a:gd name="connsiteY3" fmla="*/ 221592 h 4371297"/>
              <a:gd name="connsiteX4" fmla="*/ 1702680 w 4629257"/>
              <a:gd name="connsiteY4" fmla="*/ 298986 h 4371297"/>
              <a:gd name="connsiteX5" fmla="*/ 872242 w 4629257"/>
              <a:gd name="connsiteY5" fmla="*/ 786360 h 4371297"/>
              <a:gd name="connsiteX6" fmla="*/ 297853 w 4629257"/>
              <a:gd name="connsiteY6" fmla="*/ 1489138 h 4371297"/>
              <a:gd name="connsiteX7" fmla="*/ 89575 w 4629257"/>
              <a:gd name="connsiteY7" fmla="*/ 2307022 h 4371297"/>
              <a:gd name="connsiteX8" fmla="*/ 434286 w 4629257"/>
              <a:gd name="connsiteY8" fmla="*/ 3066457 h 4371297"/>
              <a:gd name="connsiteX9" fmla="*/ 607978 w 4629257"/>
              <a:gd name="connsiteY9" fmla="*/ 3307504 h 4371297"/>
              <a:gd name="connsiteX10" fmla="*/ 2237802 w 4629257"/>
              <a:gd name="connsiteY10" fmla="*/ 4249728 h 4371297"/>
              <a:gd name="connsiteX11" fmla="*/ 3475050 w 4629257"/>
              <a:gd name="connsiteY11" fmla="*/ 3670065 h 4371297"/>
              <a:gd name="connsiteX12" fmla="*/ 3625621 w 4629257"/>
              <a:gd name="connsiteY12" fmla="*/ 3554961 h 4371297"/>
              <a:gd name="connsiteX13" fmla="*/ 4310456 w 4629257"/>
              <a:gd name="connsiteY13" fmla="*/ 2953238 h 4371297"/>
              <a:gd name="connsiteX14" fmla="*/ 4541757 w 4629257"/>
              <a:gd name="connsiteY14" fmla="*/ 2307022 h 4371297"/>
              <a:gd name="connsiteX15" fmla="*/ 4022494 w 4629257"/>
              <a:gd name="connsiteY15" fmla="*/ 731306 h 4371297"/>
              <a:gd name="connsiteX16" fmla="*/ 3438362 w 4629257"/>
              <a:gd name="connsiteY16" fmla="*/ 286449 h 4371297"/>
              <a:gd name="connsiteX17" fmla="*/ 2637446 w 4629257"/>
              <a:gd name="connsiteY17" fmla="*/ 121570 h 4371297"/>
              <a:gd name="connsiteX18" fmla="*/ 2631593 w 4629257"/>
              <a:gd name="connsiteY18" fmla="*/ 121850 h 4371297"/>
              <a:gd name="connsiteX19" fmla="*/ 2649207 w 4629257"/>
              <a:gd name="connsiteY19" fmla="*/ 0 h 4371297"/>
              <a:gd name="connsiteX20" fmla="*/ 3481977 w 4629257"/>
              <a:gd name="connsiteY20" fmla="*/ 174590 h 4371297"/>
              <a:gd name="connsiteX21" fmla="*/ 4089341 w 4629257"/>
              <a:gd name="connsiteY21" fmla="*/ 645648 h 4371297"/>
              <a:gd name="connsiteX22" fmla="*/ 4629257 w 4629257"/>
              <a:gd name="connsiteY22" fmla="*/ 2314170 h 4371297"/>
              <a:gd name="connsiteX23" fmla="*/ 4388756 w 4629257"/>
              <a:gd name="connsiteY23" fmla="*/ 2998447 h 4371297"/>
              <a:gd name="connsiteX24" fmla="*/ 3676684 w 4629257"/>
              <a:gd name="connsiteY24" fmla="*/ 3635610 h 4371297"/>
              <a:gd name="connsiteX25" fmla="*/ 3520124 w 4629257"/>
              <a:gd name="connsiteY25" fmla="*/ 3757493 h 4371297"/>
              <a:gd name="connsiteX26" fmla="*/ 2233667 w 4629257"/>
              <a:gd name="connsiteY26" fmla="*/ 4371297 h 4371297"/>
              <a:gd name="connsiteX27" fmla="*/ 539021 w 4629257"/>
              <a:gd name="connsiteY27" fmla="*/ 3373578 h 4371297"/>
              <a:gd name="connsiteX28" fmla="*/ 358421 w 4629257"/>
              <a:gd name="connsiteY28" fmla="*/ 3118334 h 4371297"/>
              <a:gd name="connsiteX29" fmla="*/ 0 w 4629257"/>
              <a:gd name="connsiteY29" fmla="*/ 2314170 h 4371297"/>
              <a:gd name="connsiteX30" fmla="*/ 216562 w 4629257"/>
              <a:gd name="connsiteY30" fmla="*/ 1448115 h 4371297"/>
              <a:gd name="connsiteX31" fmla="*/ 813796 w 4629257"/>
              <a:gd name="connsiteY31" fmla="*/ 703944 h 4371297"/>
              <a:gd name="connsiteX32" fmla="*/ 1677262 w 4629257"/>
              <a:gd name="connsiteY32" fmla="*/ 187865 h 4371297"/>
              <a:gd name="connsiteX33" fmla="*/ 2649207 w 4629257"/>
              <a:gd name="connsiteY33" fmla="*/ 0 h 4371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629257" h="4371297">
                <a:moveTo>
                  <a:pt x="2620694" y="121314"/>
                </a:moveTo>
                <a:cubicBezTo>
                  <a:pt x="2395563" y="121314"/>
                  <a:pt x="2168145" y="154371"/>
                  <a:pt x="1942142" y="219817"/>
                </a:cubicBezTo>
                <a:lnTo>
                  <a:pt x="1939551" y="220693"/>
                </a:lnTo>
                <a:lnTo>
                  <a:pt x="1935758" y="221592"/>
                </a:lnTo>
                <a:cubicBezTo>
                  <a:pt x="1857855" y="243744"/>
                  <a:pt x="1780115" y="269550"/>
                  <a:pt x="1702680" y="298986"/>
                </a:cubicBezTo>
                <a:cubicBezTo>
                  <a:pt x="1401058" y="413430"/>
                  <a:pt x="1113961" y="581983"/>
                  <a:pt x="872242" y="786360"/>
                </a:cubicBezTo>
                <a:cubicBezTo>
                  <a:pt x="626321" y="994225"/>
                  <a:pt x="433044" y="1230745"/>
                  <a:pt x="297853" y="1489138"/>
                </a:cubicBezTo>
                <a:cubicBezTo>
                  <a:pt x="159702" y="1753281"/>
                  <a:pt x="89575" y="2028457"/>
                  <a:pt x="89575" y="2307022"/>
                </a:cubicBezTo>
                <a:cubicBezTo>
                  <a:pt x="89575" y="2587568"/>
                  <a:pt x="201453" y="2751408"/>
                  <a:pt x="434286" y="3066457"/>
                </a:cubicBezTo>
                <a:cubicBezTo>
                  <a:pt x="490464" y="3142439"/>
                  <a:pt x="548553" y="3221057"/>
                  <a:pt x="607978" y="3307504"/>
                </a:cubicBezTo>
                <a:cubicBezTo>
                  <a:pt x="1062082" y="3967957"/>
                  <a:pt x="1549527" y="4249728"/>
                  <a:pt x="2237802" y="4249728"/>
                </a:cubicBezTo>
                <a:cubicBezTo>
                  <a:pt x="2689516" y="4249728"/>
                  <a:pt x="3020946" y="4020183"/>
                  <a:pt x="3475050" y="3670065"/>
                </a:cubicBezTo>
                <a:cubicBezTo>
                  <a:pt x="3525780" y="3630944"/>
                  <a:pt x="3576513" y="3592294"/>
                  <a:pt x="3625621" y="3554961"/>
                </a:cubicBezTo>
                <a:cubicBezTo>
                  <a:pt x="3891796" y="3352378"/>
                  <a:pt x="4143163" y="3161010"/>
                  <a:pt x="4310456" y="2953238"/>
                </a:cubicBezTo>
                <a:cubicBezTo>
                  <a:pt x="4470388" y="2754614"/>
                  <a:pt x="4541757" y="2555328"/>
                  <a:pt x="4541757" y="2307022"/>
                </a:cubicBezTo>
                <a:cubicBezTo>
                  <a:pt x="4541757" y="1684653"/>
                  <a:pt x="4357366" y="1125069"/>
                  <a:pt x="4022494" y="731306"/>
                </a:cubicBezTo>
                <a:cubicBezTo>
                  <a:pt x="3858645" y="538712"/>
                  <a:pt x="3662118" y="389013"/>
                  <a:pt x="3438362" y="286449"/>
                </a:cubicBezTo>
                <a:cubicBezTo>
                  <a:pt x="3199606" y="177095"/>
                  <a:pt x="2930182" y="121570"/>
                  <a:pt x="2637446" y="121570"/>
                </a:cubicBezTo>
                <a:lnTo>
                  <a:pt x="2631593" y="121850"/>
                </a:lnTo>
                <a:close/>
                <a:moveTo>
                  <a:pt x="2649207" y="0"/>
                </a:moveTo>
                <a:cubicBezTo>
                  <a:pt x="2953586" y="0"/>
                  <a:pt x="3233725" y="58795"/>
                  <a:pt x="3481977" y="174590"/>
                </a:cubicBezTo>
                <a:cubicBezTo>
                  <a:pt x="3714632" y="283195"/>
                  <a:pt x="3918976" y="441711"/>
                  <a:pt x="4089341" y="645648"/>
                </a:cubicBezTo>
                <a:cubicBezTo>
                  <a:pt x="4437532" y="1062603"/>
                  <a:pt x="4629257" y="1655145"/>
                  <a:pt x="4629257" y="2314170"/>
                </a:cubicBezTo>
                <a:cubicBezTo>
                  <a:pt x="4629257" y="2577101"/>
                  <a:pt x="4555050" y="2788124"/>
                  <a:pt x="4388756" y="2998447"/>
                </a:cubicBezTo>
                <a:cubicBezTo>
                  <a:pt x="4214810" y="3218456"/>
                  <a:pt x="3953445" y="3421095"/>
                  <a:pt x="3676684" y="3635610"/>
                </a:cubicBezTo>
                <a:cubicBezTo>
                  <a:pt x="3625623" y="3675141"/>
                  <a:pt x="3572872" y="3716068"/>
                  <a:pt x="3520124" y="3757493"/>
                </a:cubicBezTo>
                <a:cubicBezTo>
                  <a:pt x="3047959" y="4128232"/>
                  <a:pt x="2703347" y="4371297"/>
                  <a:pt x="2233667" y="4371297"/>
                </a:cubicBezTo>
                <a:cubicBezTo>
                  <a:pt x="1518018" y="4371297"/>
                  <a:pt x="1011186" y="4072930"/>
                  <a:pt x="539021" y="3373578"/>
                </a:cubicBezTo>
                <a:cubicBezTo>
                  <a:pt x="477232" y="3282040"/>
                  <a:pt x="416833" y="3198791"/>
                  <a:pt x="358421" y="3118334"/>
                </a:cubicBezTo>
                <a:cubicBezTo>
                  <a:pt x="116327" y="2784729"/>
                  <a:pt x="0" y="2611239"/>
                  <a:pt x="0" y="2314170"/>
                </a:cubicBezTo>
                <a:cubicBezTo>
                  <a:pt x="0" y="2019198"/>
                  <a:pt x="72916" y="1727815"/>
                  <a:pt x="216562" y="1448115"/>
                </a:cubicBezTo>
                <a:cubicBezTo>
                  <a:pt x="357129" y="1174503"/>
                  <a:pt x="558094" y="924052"/>
                  <a:pt x="813796" y="703944"/>
                </a:cubicBezTo>
                <a:cubicBezTo>
                  <a:pt x="1065128" y="487530"/>
                  <a:pt x="1363644" y="309050"/>
                  <a:pt x="1677262" y="187865"/>
                </a:cubicBezTo>
                <a:cubicBezTo>
                  <a:pt x="1999323" y="63189"/>
                  <a:pt x="2326451" y="0"/>
                  <a:pt x="2649207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14FF07-5198-7E79-F8A1-3F8FD830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093" y="1932495"/>
            <a:ext cx="4937249" cy="4016959"/>
          </a:xfrm>
        </p:spPr>
        <p:txBody>
          <a:bodyPr anchor="t">
            <a:normAutofit/>
          </a:bodyPr>
          <a:lstStyle/>
          <a:p>
            <a:r>
              <a:rPr lang="fr-FR" sz="2000" dirty="0">
                <a:latin typeface="Söhne"/>
              </a:rPr>
              <a:t>Les vendeurs pourront créer des annonces détaillées pour leurs voitures, en fournissant des informations précises.</a:t>
            </a:r>
          </a:p>
          <a:p>
            <a:pPr marL="0" indent="0">
              <a:buNone/>
            </a:pPr>
            <a:endParaRPr lang="fr-FR" sz="2000" dirty="0">
              <a:latin typeface="Söhne"/>
            </a:endParaRPr>
          </a:p>
          <a:p>
            <a:r>
              <a:rPr lang="fr-FR" sz="2000" dirty="0">
                <a:latin typeface="Söhne"/>
              </a:rPr>
              <a:t>Les acheteurs auront ainsi accès à toutes les informations pertinentes pour prendre une décision éclairée.</a:t>
            </a:r>
          </a:p>
          <a:p>
            <a:endParaRPr lang="fr-CA" sz="2000" dirty="0"/>
          </a:p>
        </p:txBody>
      </p:sp>
      <p:sp>
        <p:nvSpPr>
          <p:cNvPr id="3100" name="Freeform: Shape 3099">
            <a:extLst>
              <a:ext uri="{FF2B5EF4-FFF2-40B4-BE49-F238E27FC236}">
                <a16:creationId xmlns:a16="http://schemas.microsoft.com/office/drawing/2014/main" id="{E6657C5F-C934-456F-94B6-583D85681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7736" y="4094328"/>
            <a:ext cx="2982935" cy="276367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1662859 w 2982935"/>
              <a:gd name="connsiteY9" fmla="*/ 2763672 h 2763672"/>
              <a:gd name="connsiteX10" fmla="*/ 1723702 w 2982935"/>
              <a:gd name="connsiteY10" fmla="*/ 2742669 h 2763672"/>
              <a:gd name="connsiteX11" fmla="*/ 2204754 w 2982935"/>
              <a:gd name="connsiteY11" fmla="*/ 2423312 h 2763672"/>
              <a:gd name="connsiteX12" fmla="*/ 2299189 w 2982935"/>
              <a:gd name="connsiteY12" fmla="*/ 2348074 h 2763672"/>
              <a:gd name="connsiteX13" fmla="*/ 2728706 w 2982935"/>
              <a:gd name="connsiteY13" fmla="*/ 1954754 h 2763672"/>
              <a:gd name="connsiteX14" fmla="*/ 2873775 w 2982935"/>
              <a:gd name="connsiteY14" fmla="*/ 1532351 h 2763672"/>
              <a:gd name="connsiteX15" fmla="*/ 2548102 w 2982935"/>
              <a:gd name="connsiteY15" fmla="*/ 502375 h 2763672"/>
              <a:gd name="connsiteX16" fmla="*/ 2181743 w 2982935"/>
              <a:gd name="connsiteY16" fmla="*/ 211592 h 2763672"/>
              <a:gd name="connsiteX17" fmla="*/ 1679423 w 2982935"/>
              <a:gd name="connsiteY17" fmla="*/ 103818 h 2763672"/>
              <a:gd name="connsiteX18" fmla="*/ 1093152 w 2982935"/>
              <a:gd name="connsiteY18" fmla="*/ 219787 h 2763672"/>
              <a:gd name="connsiteX19" fmla="*/ 572316 w 2982935"/>
              <a:gd name="connsiteY19" fmla="*/ 538361 h 2763672"/>
              <a:gd name="connsiteX20" fmla="*/ 212068 w 2982935"/>
              <a:gd name="connsiteY20" fmla="*/ 997738 h 2763672"/>
              <a:gd name="connsiteX21" fmla="*/ 81439 w 2982935"/>
              <a:gd name="connsiteY21" fmla="*/ 1532351 h 2763672"/>
              <a:gd name="connsiteX22" fmla="*/ 297636 w 2982935"/>
              <a:gd name="connsiteY22" fmla="*/ 2028760 h 2763672"/>
              <a:gd name="connsiteX23" fmla="*/ 406573 w 2982935"/>
              <a:gd name="connsiteY23" fmla="*/ 2186322 h 2763672"/>
              <a:gd name="connsiteX24" fmla="*/ 990736 w 2982935"/>
              <a:gd name="connsiteY24" fmla="*/ 2721170 h 2763672"/>
              <a:gd name="connsiteX25" fmla="*/ 1117963 w 2982935"/>
              <a:gd name="connsiteY25" fmla="*/ 2763672 h 2763672"/>
              <a:gd name="connsiteX26" fmla="*/ 814328 w 2982935"/>
              <a:gd name="connsiteY26" fmla="*/ 2763672 h 2763672"/>
              <a:gd name="connsiteX27" fmla="*/ 704946 w 2982935"/>
              <a:gd name="connsiteY27" fmla="*/ 2685317 h 2763672"/>
              <a:gd name="connsiteX28" fmla="*/ 347327 w 2982935"/>
              <a:gd name="connsiteY28" fmla="*/ 2266711 h 2763672"/>
              <a:gd name="connsiteX29" fmla="*/ 230954 w 2982935"/>
              <a:gd name="connsiteY29" fmla="*/ 2095212 h 2763672"/>
              <a:gd name="connsiteX30" fmla="*/ 0 w 2982935"/>
              <a:gd name="connsiteY30" fmla="*/ 1554893 h 2763672"/>
              <a:gd name="connsiteX31" fmla="*/ 139546 w 2982935"/>
              <a:gd name="connsiteY31" fmla="*/ 972991 h 2763672"/>
              <a:gd name="connsiteX32" fmla="*/ 524383 w 2982935"/>
              <a:gd name="connsiteY32" fmla="*/ 472981 h 2763672"/>
              <a:gd name="connsiteX33" fmla="*/ 1080770 w 2982935"/>
              <a:gd name="connsiteY33" fmla="*/ 126226 h 2763672"/>
              <a:gd name="connsiteX34" fmla="*/ 1707059 w 2982935"/>
              <a:gd name="connsiteY34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1662859" y="2763672"/>
                </a:lnTo>
                <a:lnTo>
                  <a:pt x="1723702" y="2742669"/>
                </a:lnTo>
                <a:cubicBezTo>
                  <a:pt x="1878800" y="2678596"/>
                  <a:pt x="2026750" y="2566347"/>
                  <a:pt x="2204754" y="2423312"/>
                </a:cubicBezTo>
                <a:cubicBezTo>
                  <a:pt x="2236571" y="2397740"/>
                  <a:pt x="2268390" y="2372476"/>
                  <a:pt x="2299189" y="2348074"/>
                </a:cubicBezTo>
                <a:cubicBezTo>
                  <a:pt x="2466131" y="2215653"/>
                  <a:pt x="2623783" y="2090565"/>
                  <a:pt x="2728706" y="1954754"/>
                </a:cubicBezTo>
                <a:cubicBezTo>
                  <a:pt x="2829014" y="1824922"/>
                  <a:pt x="2873775" y="1694658"/>
                  <a:pt x="2873775" y="1532351"/>
                </a:cubicBezTo>
                <a:cubicBezTo>
                  <a:pt x="2873775" y="1125536"/>
                  <a:pt x="2758127" y="759761"/>
                  <a:pt x="2548102" y="502375"/>
                </a:cubicBezTo>
                <a:cubicBezTo>
                  <a:pt x="2445338" y="376486"/>
                  <a:pt x="2322080" y="278634"/>
                  <a:pt x="2181743" y="211592"/>
                </a:cubicBezTo>
                <a:cubicBezTo>
                  <a:pt x="2032000" y="140112"/>
                  <a:pt x="1863022" y="103818"/>
                  <a:pt x="1679423" y="103818"/>
                </a:cubicBezTo>
                <a:cubicBezTo>
                  <a:pt x="1484738" y="103818"/>
                  <a:pt x="1287417" y="142824"/>
                  <a:pt x="1093152" y="219787"/>
                </a:cubicBezTo>
                <a:cubicBezTo>
                  <a:pt x="903980" y="294594"/>
                  <a:pt x="723917" y="404769"/>
                  <a:pt x="572316" y="538361"/>
                </a:cubicBezTo>
                <a:cubicBezTo>
                  <a:pt x="418077" y="674234"/>
                  <a:pt x="296857" y="828837"/>
                  <a:pt x="212068" y="997738"/>
                </a:cubicBezTo>
                <a:cubicBezTo>
                  <a:pt x="125421" y="1170395"/>
                  <a:pt x="81439" y="1350265"/>
                  <a:pt x="81439" y="1532351"/>
                </a:cubicBezTo>
                <a:cubicBezTo>
                  <a:pt x="81439" y="1715731"/>
                  <a:pt x="151607" y="1822826"/>
                  <a:pt x="297636" y="2028760"/>
                </a:cubicBezTo>
                <a:cubicBezTo>
                  <a:pt x="332869" y="2078426"/>
                  <a:pt x="369302" y="2129816"/>
                  <a:pt x="406573" y="2186322"/>
                </a:cubicBezTo>
                <a:cubicBezTo>
                  <a:pt x="584577" y="2456140"/>
                  <a:pt x="770750" y="2629267"/>
                  <a:pt x="990736" y="2721170"/>
                </a:cubicBezTo>
                <a:lnTo>
                  <a:pt x="1117963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BDECF0-B8E2-132D-E50B-FDDBC5EE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Söhne"/>
              </a:rPr>
              <a:t>Mécanisme de communication </a:t>
            </a:r>
            <a:endParaRPr lang="fr-CA" sz="3600" b="1" dirty="0">
              <a:latin typeface="Söhne"/>
            </a:endParaRP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24" name="Picture 4" descr="10 Tips To Improve Customer Service Communication">
            <a:extLst>
              <a:ext uri="{FF2B5EF4-FFF2-40B4-BE49-F238E27FC236}">
                <a16:creationId xmlns:a16="http://schemas.microsoft.com/office/drawing/2014/main" id="{8A0416EE-741F-7C8C-2FC4-90F9A9A91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8" y="2637129"/>
            <a:ext cx="6702552" cy="268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8EE17C-B1EB-6796-E8AB-5A5FE0A9E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456" y="1732547"/>
            <a:ext cx="4186990" cy="337846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2400" b="0" i="0" dirty="0">
                <a:effectLst/>
                <a:latin typeface="Söhne"/>
              </a:rPr>
              <a:t>Nous avons en place un système de messagerie qui permettra aux acheteurs et aux vendeurs de communiquer en toute sécurité au sein du site web. </a:t>
            </a:r>
            <a:endParaRPr lang="fr-CA" sz="1800" dirty="0"/>
          </a:p>
        </p:txBody>
      </p:sp>
    </p:spTree>
    <p:extLst>
      <p:ext uri="{BB962C8B-B14F-4D97-AF65-F5344CB8AC3E}">
        <p14:creationId xmlns:p14="http://schemas.microsoft.com/office/powerpoint/2010/main" val="118322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2166</TotalTime>
  <Words>689</Words>
  <Application>Microsoft Office PowerPoint</Application>
  <PresentationFormat>Widescreen</PresentationFormat>
  <Paragraphs>97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Meiryo</vt:lpstr>
      <vt:lpstr>Arial</vt:lpstr>
      <vt:lpstr>Calibri</vt:lpstr>
      <vt:lpstr>Calibri Light</vt:lpstr>
      <vt:lpstr>Helvetica Neue Medium</vt:lpstr>
      <vt:lpstr>Light</vt:lpstr>
      <vt:lpstr>Söhne</vt:lpstr>
      <vt:lpstr>Thème Office</vt:lpstr>
      <vt:lpstr>Présentation des membres de l’équipe</vt:lpstr>
      <vt:lpstr>Contenu de la présentation</vt:lpstr>
      <vt:lpstr>Les grandes lignes de notre projet</vt:lpstr>
      <vt:lpstr>CarFinder</vt:lpstr>
      <vt:lpstr>CarFinder</vt:lpstr>
      <vt:lpstr>Profils d'utilisateurs </vt:lpstr>
      <vt:lpstr>Recherche avancée</vt:lpstr>
      <vt:lpstr>Annonces</vt:lpstr>
      <vt:lpstr>Mécanisme de communication </vt:lpstr>
      <vt:lpstr>Présentation du prototype</vt:lpstr>
      <vt:lpstr>Section 1 :  Design adaptatif (responsive)  </vt:lpstr>
      <vt:lpstr>PowerPoint Presentation</vt:lpstr>
      <vt:lpstr>PowerPoint Presentation</vt:lpstr>
      <vt:lpstr>PowerPoint Presentation</vt:lpstr>
      <vt:lpstr>PowerPoint Presentation</vt:lpstr>
      <vt:lpstr>Les technologies choisies</vt:lpstr>
      <vt:lpstr>PowerPoint Presentation</vt:lpstr>
      <vt:lpstr>PowerPoint Presentation</vt:lpstr>
      <vt:lpstr>MongoDB</vt:lpstr>
      <vt:lpstr>Bootstrap</vt:lpstr>
      <vt:lpstr>MySQL</vt:lpstr>
      <vt:lpstr>Docker</vt:lpstr>
      <vt:lpstr>Node.js</vt:lpstr>
      <vt:lpstr>Express.js</vt:lpstr>
      <vt:lpstr>Nos apprentissages</vt:lpstr>
      <vt:lpstr>PowerPoint Presentation</vt:lpstr>
      <vt:lpstr>Dina</vt:lpstr>
      <vt:lpstr>Raed</vt:lpstr>
      <vt:lpstr>Luis</vt:lpstr>
      <vt:lpstr>En somme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Andolsi, Dina</dc:creator>
  <cp:lastModifiedBy>Alkhatib, Mohammad Raed</cp:lastModifiedBy>
  <cp:revision>27</cp:revision>
  <dcterms:created xsi:type="dcterms:W3CDTF">2023-05-16T02:13:45Z</dcterms:created>
  <dcterms:modified xsi:type="dcterms:W3CDTF">2023-05-19T01:04:48Z</dcterms:modified>
</cp:coreProperties>
</file>